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2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CF6A-B4E8-FB4B-AA29-D538A2BB4174}" type="datetimeFigureOut">
              <a:rPr lang="en-US" smtClean="0"/>
              <a:t>4/29/13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7A28-6499-E541-AFE8-537FD973C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CF6A-B4E8-FB4B-AA29-D538A2BB4174}" type="datetimeFigureOut">
              <a:rPr lang="en-US" smtClean="0"/>
              <a:t>4/29/13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7A28-6499-E541-AFE8-537FD973C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CF6A-B4E8-FB4B-AA29-D538A2BB4174}" type="datetimeFigureOut">
              <a:rPr lang="en-US" smtClean="0"/>
              <a:t>4/29/13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7A28-6499-E541-AFE8-537FD973C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CF6A-B4E8-FB4B-AA29-D538A2BB4174}" type="datetimeFigureOut">
              <a:rPr lang="en-US" smtClean="0"/>
              <a:t>4/29/13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7A28-6499-E541-AFE8-537FD973C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CF6A-B4E8-FB4B-AA29-D538A2BB4174}" type="datetimeFigureOut">
              <a:rPr lang="en-US" smtClean="0"/>
              <a:t>4/29/13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7A28-6499-E541-AFE8-537FD973C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CF6A-B4E8-FB4B-AA29-D538A2BB4174}" type="datetimeFigureOut">
              <a:rPr lang="en-US" smtClean="0"/>
              <a:t>4/29/13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7A28-6499-E541-AFE8-537FD973C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CF6A-B4E8-FB4B-AA29-D538A2BB4174}" type="datetimeFigureOut">
              <a:rPr lang="en-US" smtClean="0"/>
              <a:t>4/29/13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7A28-6499-E541-AFE8-537FD973C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CF6A-B4E8-FB4B-AA29-D538A2BB4174}" type="datetimeFigureOut">
              <a:rPr lang="en-US" smtClean="0"/>
              <a:t>4/29/13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7A28-6499-E541-AFE8-537FD973C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CF6A-B4E8-FB4B-AA29-D538A2BB4174}" type="datetimeFigureOut">
              <a:rPr lang="en-US" smtClean="0"/>
              <a:t>4/29/13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7A28-6499-E541-AFE8-537FD973C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CF6A-B4E8-FB4B-AA29-D538A2BB4174}" type="datetimeFigureOut">
              <a:rPr lang="en-US" smtClean="0"/>
              <a:t>4/29/13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7A28-6499-E541-AFE8-537FD973C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CF6A-B4E8-FB4B-AA29-D538A2BB4174}" type="datetimeFigureOut">
              <a:rPr lang="en-US" smtClean="0"/>
              <a:t>4/29/13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7A28-6499-E541-AFE8-537FD973C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3CF6A-B4E8-FB4B-AA29-D538A2BB4174}" type="datetimeFigureOut">
              <a:rPr lang="en-US" smtClean="0"/>
              <a:t>4/29/13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97A28-6499-E541-AFE8-537FD973C75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609600"/>
          </a:xfrm>
        </p:spPr>
        <p:txBody>
          <a:bodyPr/>
          <a:lstStyle/>
          <a:p>
            <a:r>
              <a:rPr lang="en-US" sz="2800" dirty="0" smtClean="0"/>
              <a:t>The Chinese Dynasty Song (Frere Jacques)</a:t>
            </a:r>
            <a:endParaRPr lang="en-US" sz="2800" dirty="0"/>
          </a:p>
        </p:txBody>
      </p:sp>
      <p:pic>
        <p:nvPicPr>
          <p:cNvPr id="3" name="Picture 2" descr="chinese_dynasty.song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10588" t="37273" r="27059" b="40000"/>
              <a:stretch>
                <a:fillRect/>
              </a:stretch>
            </p:blipFill>
          </mc:Choice>
          <mc:Fallback>
            <p:blipFill>
              <a:blip r:embed="rId3"/>
              <a:srcRect l="10588" t="37273" r="27059" b="40000"/>
              <a:stretch>
                <a:fillRect/>
              </a:stretch>
            </p:blipFill>
          </mc:Fallback>
        </mc:AlternateContent>
        <p:spPr>
          <a:xfrm>
            <a:off x="0" y="838200"/>
            <a:ext cx="9144000" cy="5741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Chinese Dynasty Song (Frere Jacques)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Chinese Dynasty Song (Frere Jacques)</dc:title>
  <dc:creator>Bill Schrier</dc:creator>
  <cp:lastModifiedBy>Bill Schrier</cp:lastModifiedBy>
  <cp:revision>1</cp:revision>
  <dcterms:created xsi:type="dcterms:W3CDTF">2013-04-29T21:45:32Z</dcterms:created>
  <dcterms:modified xsi:type="dcterms:W3CDTF">2013-04-29T21:46:26Z</dcterms:modified>
</cp:coreProperties>
</file>