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45" d="100"/>
          <a:sy n="145" d="100"/>
        </p:scale>
        <p:origin x="-6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3BB03-58C6-2042-8A20-71DD53555C7E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1C43-3D38-0848-B679-9B3E6897C3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3BB03-58C6-2042-8A20-71DD53555C7E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1C43-3D38-0848-B679-9B3E6897C3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3BB03-58C6-2042-8A20-71DD53555C7E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1C43-3D38-0848-B679-9B3E6897C3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3BB03-58C6-2042-8A20-71DD53555C7E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1C43-3D38-0848-B679-9B3E6897C3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3BB03-58C6-2042-8A20-71DD53555C7E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1C43-3D38-0848-B679-9B3E6897C3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3BB03-58C6-2042-8A20-71DD53555C7E}" type="datetimeFigureOut">
              <a:rPr lang="en-US" smtClean="0"/>
              <a:t>9/24/14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1C43-3D38-0848-B679-9B3E6897C3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3BB03-58C6-2042-8A20-71DD53555C7E}" type="datetimeFigureOut">
              <a:rPr lang="en-US" smtClean="0"/>
              <a:t>9/24/14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1C43-3D38-0848-B679-9B3E6897C3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3BB03-58C6-2042-8A20-71DD53555C7E}" type="datetimeFigureOut">
              <a:rPr lang="en-US" smtClean="0"/>
              <a:t>9/24/14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1C43-3D38-0848-B679-9B3E6897C3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3BB03-58C6-2042-8A20-71DD53555C7E}" type="datetimeFigureOut">
              <a:rPr lang="en-US" smtClean="0"/>
              <a:t>9/24/14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1C43-3D38-0848-B679-9B3E6897C3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3BB03-58C6-2042-8A20-71DD53555C7E}" type="datetimeFigureOut">
              <a:rPr lang="en-US" smtClean="0"/>
              <a:t>9/24/14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1C43-3D38-0848-B679-9B3E6897C3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3BB03-58C6-2042-8A20-71DD53555C7E}" type="datetimeFigureOut">
              <a:rPr lang="en-US" smtClean="0"/>
              <a:t>9/24/14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1C43-3D38-0848-B679-9B3E6897C3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3BB03-58C6-2042-8A20-71DD53555C7E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E1C43-3D38-0848-B679-9B3E6897C3D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7" Type="http://schemas.openxmlformats.org/officeDocument/2006/relationships/image" Target="../media/image6.jpeg"/><Relationship Id="rId8" Type="http://schemas.openxmlformats.org/officeDocument/2006/relationships/image" Target="../media/image7.jpeg"/><Relationship Id="rId9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tell.fll.purdue.edu/JapanProj/FLClipart/Pronouns/i.jpg"/>
          <p:cNvPicPr>
            <a:picLocks noChangeAspect="1" noChangeArrowheads="1"/>
          </p:cNvPicPr>
          <p:nvPr/>
        </p:nvPicPr>
        <p:blipFill>
          <a:blip r:embed="rId2"/>
          <a:srcRect l="35001" t="17204" r="35001" b="8817"/>
          <a:stretch>
            <a:fillRect/>
          </a:stretch>
        </p:blipFill>
        <p:spPr bwMode="auto">
          <a:xfrm>
            <a:off x="457200" y="304800"/>
            <a:ext cx="1113761" cy="199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://tell.fll.purdue.edu/JapanProj/FLClipart/Pronouns/you-singular.jpg"/>
          <p:cNvPicPr>
            <a:picLocks noChangeAspect="1" noChangeArrowheads="1"/>
          </p:cNvPicPr>
          <p:nvPr/>
        </p:nvPicPr>
        <p:blipFill>
          <a:blip r:embed="rId3"/>
          <a:srcRect l="27499" t="15698" r="20000" b="10323"/>
          <a:stretch>
            <a:fillRect/>
          </a:stretch>
        </p:blipFill>
        <p:spPr bwMode="auto">
          <a:xfrm>
            <a:off x="313661" y="2533748"/>
            <a:ext cx="1948645" cy="199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http://tell.fll.purdue.edu/JapanProj/FLClipart/Pronouns/he.jpg"/>
          <p:cNvPicPr>
            <a:picLocks noChangeAspect="1" noChangeArrowheads="1"/>
          </p:cNvPicPr>
          <p:nvPr/>
        </p:nvPicPr>
        <p:blipFill>
          <a:blip r:embed="rId4"/>
          <a:srcRect l="10208" t="16846" r="7292" b="10896"/>
          <a:stretch>
            <a:fillRect/>
          </a:stretch>
        </p:blipFill>
        <p:spPr bwMode="auto">
          <a:xfrm>
            <a:off x="152400" y="5029200"/>
            <a:ext cx="2514600" cy="1599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http://tell.fll.purdue.edu/JapanProj/FLClipart/Pronouns/she.jpg"/>
          <p:cNvPicPr>
            <a:picLocks noChangeAspect="1" noChangeArrowheads="1"/>
          </p:cNvPicPr>
          <p:nvPr/>
        </p:nvPicPr>
        <p:blipFill>
          <a:blip r:embed="rId5"/>
          <a:srcRect l="8958" t="9964" r="9792" b="17778"/>
          <a:stretch>
            <a:fillRect/>
          </a:stretch>
        </p:blipFill>
        <p:spPr bwMode="auto">
          <a:xfrm>
            <a:off x="3276600" y="4877265"/>
            <a:ext cx="2514600" cy="1625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5"/>
          <p:cNvGrpSpPr>
            <a:grpSpLocks/>
          </p:cNvGrpSpPr>
          <p:nvPr/>
        </p:nvGrpSpPr>
        <p:grpSpPr bwMode="auto">
          <a:xfrm>
            <a:off x="3276600" y="2491068"/>
            <a:ext cx="2209800" cy="2090836"/>
            <a:chOff x="6400800" y="5334000"/>
            <a:chExt cx="1278668" cy="1289824"/>
          </a:xfrm>
        </p:grpSpPr>
        <p:pic>
          <p:nvPicPr>
            <p:cNvPr id="9" name="Picture 2" descr="http://tell.fll.purdue.edu/JapanProj/FLClipart/Pronouns/you-plural.jpg"/>
            <p:cNvPicPr>
              <a:picLocks noChangeAspect="1" noChangeArrowheads="1"/>
            </p:cNvPicPr>
            <p:nvPr/>
          </p:nvPicPr>
          <p:blipFill>
            <a:blip r:embed="rId6"/>
            <a:srcRect l="58958" t="19809" r="25233" b="17778"/>
            <a:stretch>
              <a:fillRect/>
            </a:stretch>
          </p:blipFill>
          <p:spPr bwMode="auto">
            <a:xfrm>
              <a:off x="7239000" y="5334000"/>
              <a:ext cx="440468" cy="1263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2" descr="http://tell.fll.purdue.edu/JapanProj/FLClipart/Pronouns/you-plural.jpg"/>
            <p:cNvPicPr>
              <a:picLocks noChangeAspect="1" noChangeArrowheads="1"/>
            </p:cNvPicPr>
            <p:nvPr/>
          </p:nvPicPr>
          <p:blipFill>
            <a:blip r:embed="rId6"/>
            <a:srcRect l="2016" t="19809" r="66666" b="17778"/>
            <a:stretch>
              <a:fillRect/>
            </a:stretch>
          </p:blipFill>
          <p:spPr bwMode="auto">
            <a:xfrm>
              <a:off x="6400800" y="5410200"/>
              <a:ext cx="838200" cy="1213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1" name="Picture 2" descr="http://tell.fll.purdue.edu/JapanProj/FLClipart/Pronouns/we.jpg"/>
          <p:cNvPicPr>
            <a:picLocks noChangeAspect="1" noChangeArrowheads="1"/>
          </p:cNvPicPr>
          <p:nvPr/>
        </p:nvPicPr>
        <p:blipFill>
          <a:blip r:embed="rId7"/>
          <a:srcRect l="28958" t="22008" r="28542" b="14337"/>
          <a:stretch>
            <a:fillRect/>
          </a:stretch>
        </p:blipFill>
        <p:spPr bwMode="auto">
          <a:xfrm>
            <a:off x="3276600" y="304800"/>
            <a:ext cx="1828800" cy="1990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 descr="http://tell.fll.purdue.edu/JapanProj/FLClipart/Pronouns/they.jpg"/>
          <p:cNvPicPr>
            <a:picLocks noChangeAspect="1" noChangeArrowheads="1"/>
          </p:cNvPicPr>
          <p:nvPr/>
        </p:nvPicPr>
        <p:blipFill>
          <a:blip r:embed="rId8"/>
          <a:srcRect l="10208" t="15125" r="7292" b="10896"/>
          <a:stretch>
            <a:fillRect/>
          </a:stretch>
        </p:blipFill>
        <p:spPr bwMode="auto">
          <a:xfrm>
            <a:off x="6232554" y="542365"/>
            <a:ext cx="2690189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6990311" y="2614590"/>
            <a:ext cx="1676400" cy="1995488"/>
            <a:chOff x="4572000" y="4191000"/>
            <a:chExt cx="1905000" cy="2133600"/>
          </a:xfrm>
        </p:grpSpPr>
        <p:pic>
          <p:nvPicPr>
            <p:cNvPr id="14" name="Picture 2" descr="http://tell.fll.purdue.edu/JapanProj/FLClipart/Pronouns/they.jpg"/>
            <p:cNvPicPr>
              <a:picLocks noChangeAspect="1" noChangeArrowheads="1"/>
            </p:cNvPicPr>
            <p:nvPr/>
          </p:nvPicPr>
          <p:blipFill>
            <a:blip r:embed="rId9"/>
            <a:srcRect l="63959" t="15125" r="7292" b="10896"/>
            <a:stretch>
              <a:fillRect/>
            </a:stretch>
          </p:blipFill>
          <p:spPr bwMode="auto">
            <a:xfrm>
              <a:off x="5867400" y="5019261"/>
              <a:ext cx="609600" cy="11396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2" descr="http://tell.fll.purdue.edu/JapanProj/FLClipart/Pronouns/they.jpg"/>
            <p:cNvPicPr>
              <a:picLocks noChangeAspect="1" noChangeArrowheads="1"/>
            </p:cNvPicPr>
            <p:nvPr/>
          </p:nvPicPr>
          <p:blipFill>
            <a:blip r:embed="rId8"/>
            <a:srcRect l="10208" t="15125" r="51399" b="10896"/>
            <a:stretch>
              <a:fillRect/>
            </a:stretch>
          </p:blipFill>
          <p:spPr bwMode="auto">
            <a:xfrm>
              <a:off x="4572000" y="4191000"/>
              <a:ext cx="1524000" cy="213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8" name="Group 17"/>
          <p:cNvGrpSpPr/>
          <p:nvPr/>
        </p:nvGrpSpPr>
        <p:grpSpPr>
          <a:xfrm>
            <a:off x="6553200" y="5029200"/>
            <a:ext cx="2590800" cy="1600200"/>
            <a:chOff x="4800600" y="152400"/>
            <a:chExt cx="1676400" cy="1066800"/>
          </a:xfrm>
        </p:grpSpPr>
        <p:pic>
          <p:nvPicPr>
            <p:cNvPr id="19" name="Picture 2" descr="http://tell.fll.purdue.edu/JapanProj/FLClipart/Pronouns/you-plural.jpg"/>
            <p:cNvPicPr>
              <a:picLocks noChangeAspect="1" noChangeArrowheads="1"/>
            </p:cNvPicPr>
            <p:nvPr/>
          </p:nvPicPr>
          <p:blipFill>
            <a:blip r:embed="rId6"/>
            <a:srcRect l="73462" t="23727" r="3523" b="12923"/>
            <a:stretch>
              <a:fillRect/>
            </a:stretch>
          </p:blipFill>
          <p:spPr bwMode="auto">
            <a:xfrm>
              <a:off x="5943600" y="152400"/>
              <a:ext cx="533400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" descr="http://tell.fll.purdue.edu/JapanProj/FLClipart/Pronouns/you-plural.jpg"/>
            <p:cNvPicPr>
              <a:picLocks noChangeAspect="1" noChangeArrowheads="1"/>
            </p:cNvPicPr>
            <p:nvPr/>
          </p:nvPicPr>
          <p:blipFill>
            <a:blip r:embed="rId6"/>
            <a:srcRect l="7709" t="23727" r="41042" b="17778"/>
            <a:stretch>
              <a:fillRect/>
            </a:stretch>
          </p:blipFill>
          <p:spPr bwMode="auto">
            <a:xfrm>
              <a:off x="4800600" y="152400"/>
              <a:ext cx="1187450" cy="984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Duke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Samantha Sommer</dc:creator>
  <cp:lastModifiedBy>Samantha Sommer</cp:lastModifiedBy>
  <cp:revision>2</cp:revision>
  <cp:lastPrinted>2014-09-25T01:24:00Z</cp:lastPrinted>
  <dcterms:created xsi:type="dcterms:W3CDTF">2014-09-25T01:16:12Z</dcterms:created>
  <dcterms:modified xsi:type="dcterms:W3CDTF">2014-09-25T02:11:40Z</dcterms:modified>
</cp:coreProperties>
</file>