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-138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956690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5200"/>
            </a:lvl1pPr>
            <a:lvl2pPr algn="ctr">
              <a:spcBef>
                <a:spcPts val="0"/>
              </a:spcBef>
              <a:buSzPct val="100000"/>
              <a:defRPr sz="5200"/>
            </a:lvl2pPr>
            <a:lvl3pPr algn="ctr">
              <a:spcBef>
                <a:spcPts val="0"/>
              </a:spcBef>
              <a:buSzPct val="100000"/>
              <a:defRPr sz="5200"/>
            </a:lvl3pPr>
            <a:lvl4pPr algn="ctr">
              <a:spcBef>
                <a:spcPts val="0"/>
              </a:spcBef>
              <a:buSzPct val="100000"/>
              <a:defRPr sz="5200"/>
            </a:lvl4pPr>
            <a:lvl5pPr algn="ctr">
              <a:spcBef>
                <a:spcPts val="0"/>
              </a:spcBef>
              <a:buSzPct val="100000"/>
              <a:defRPr sz="5200"/>
            </a:lvl5pPr>
            <a:lvl6pPr algn="ctr">
              <a:spcBef>
                <a:spcPts val="0"/>
              </a:spcBef>
              <a:buSzPct val="100000"/>
              <a:defRPr sz="5200"/>
            </a:lvl6pPr>
            <a:lvl7pPr algn="ctr">
              <a:spcBef>
                <a:spcPts val="0"/>
              </a:spcBef>
              <a:buSzPct val="100000"/>
              <a:defRPr sz="5200"/>
            </a:lvl7pPr>
            <a:lvl8pPr algn="ctr">
              <a:spcBef>
                <a:spcPts val="0"/>
              </a:spcBef>
              <a:buSzPct val="100000"/>
              <a:defRPr sz="5200"/>
            </a:lvl8pPr>
            <a:lvl9pPr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12000"/>
            </a:lvl1pPr>
            <a:lvl2pPr algn="ctr">
              <a:spcBef>
                <a:spcPts val="0"/>
              </a:spcBef>
              <a:buSzPct val="100000"/>
              <a:defRPr sz="12000"/>
            </a:lvl2pPr>
            <a:lvl3pPr algn="ctr">
              <a:spcBef>
                <a:spcPts val="0"/>
              </a:spcBef>
              <a:buSzPct val="100000"/>
              <a:defRPr sz="12000"/>
            </a:lvl3pPr>
            <a:lvl4pPr algn="ctr">
              <a:spcBef>
                <a:spcPts val="0"/>
              </a:spcBef>
              <a:buSzPct val="100000"/>
              <a:defRPr sz="12000"/>
            </a:lvl4pPr>
            <a:lvl5pPr algn="ctr">
              <a:spcBef>
                <a:spcPts val="0"/>
              </a:spcBef>
              <a:buSzPct val="100000"/>
              <a:defRPr sz="12000"/>
            </a:lvl5pPr>
            <a:lvl6pPr algn="ctr">
              <a:spcBef>
                <a:spcPts val="0"/>
              </a:spcBef>
              <a:buSzPct val="100000"/>
              <a:defRPr sz="12000"/>
            </a:lvl6pPr>
            <a:lvl7pPr algn="ctr">
              <a:spcBef>
                <a:spcPts val="0"/>
              </a:spcBef>
              <a:buSzPct val="100000"/>
              <a:defRPr sz="12000"/>
            </a:lvl7pPr>
            <a:lvl8pPr algn="ctr">
              <a:spcBef>
                <a:spcPts val="0"/>
              </a:spcBef>
              <a:buSzPct val="100000"/>
              <a:defRPr sz="12000"/>
            </a:lvl8pPr>
            <a:lvl9pPr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3600"/>
            </a:lvl1pPr>
            <a:lvl2pPr algn="ctr">
              <a:spcBef>
                <a:spcPts val="0"/>
              </a:spcBef>
              <a:buSzPct val="100000"/>
              <a:defRPr sz="3600"/>
            </a:lvl2pPr>
            <a:lvl3pPr algn="ctr">
              <a:spcBef>
                <a:spcPts val="0"/>
              </a:spcBef>
              <a:buSzPct val="100000"/>
              <a:defRPr sz="3600"/>
            </a:lvl3pPr>
            <a:lvl4pPr algn="ctr">
              <a:spcBef>
                <a:spcPts val="0"/>
              </a:spcBef>
              <a:buSzPct val="100000"/>
              <a:defRPr sz="3600"/>
            </a:lvl4pPr>
            <a:lvl5pPr algn="ctr">
              <a:spcBef>
                <a:spcPts val="0"/>
              </a:spcBef>
              <a:buSzPct val="100000"/>
              <a:defRPr sz="3600"/>
            </a:lvl5pPr>
            <a:lvl6pPr algn="ctr">
              <a:spcBef>
                <a:spcPts val="0"/>
              </a:spcBef>
              <a:buSzPct val="100000"/>
              <a:defRPr sz="3600"/>
            </a:lvl6pPr>
            <a:lvl7pPr algn="ctr">
              <a:spcBef>
                <a:spcPts val="0"/>
              </a:spcBef>
              <a:buSzPct val="100000"/>
              <a:defRPr sz="3600"/>
            </a:lvl7pPr>
            <a:lvl8pPr algn="ctr">
              <a:spcBef>
                <a:spcPts val="0"/>
              </a:spcBef>
              <a:buSzPct val="100000"/>
              <a:defRPr sz="3600"/>
            </a:lvl8pPr>
            <a:lvl9pPr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200"/>
            </a:lvl1pPr>
            <a:lvl2pPr algn="ctr">
              <a:spcBef>
                <a:spcPts val="0"/>
              </a:spcBef>
              <a:buSzPct val="100000"/>
              <a:defRPr sz="4200"/>
            </a:lvl2pPr>
            <a:lvl3pPr algn="ctr">
              <a:spcBef>
                <a:spcPts val="0"/>
              </a:spcBef>
              <a:buSzPct val="100000"/>
              <a:defRPr sz="4200"/>
            </a:lvl3pPr>
            <a:lvl4pPr algn="ctr">
              <a:spcBef>
                <a:spcPts val="0"/>
              </a:spcBef>
              <a:buSzPct val="100000"/>
              <a:defRPr sz="4200"/>
            </a:lvl4pPr>
            <a:lvl5pPr algn="ctr">
              <a:spcBef>
                <a:spcPts val="0"/>
              </a:spcBef>
              <a:buSzPct val="100000"/>
              <a:defRPr sz="4200"/>
            </a:lvl5pPr>
            <a:lvl6pPr algn="ctr">
              <a:spcBef>
                <a:spcPts val="0"/>
              </a:spcBef>
              <a:buSzPct val="100000"/>
              <a:defRPr sz="4200"/>
            </a:lvl6pPr>
            <a:lvl7pPr algn="ctr">
              <a:spcBef>
                <a:spcPts val="0"/>
              </a:spcBef>
              <a:buSzPct val="100000"/>
              <a:defRPr sz="4200"/>
            </a:lvl7pPr>
            <a:lvl8pPr algn="ctr">
              <a:spcBef>
                <a:spcPts val="0"/>
              </a:spcBef>
              <a:buSzPct val="100000"/>
              <a:defRPr sz="4200"/>
            </a:lvl8pPr>
            <a:lvl9pPr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/>
        </p:nvSpPr>
        <p:spPr>
          <a:xfrm>
            <a:off x="177840" y="2305049"/>
            <a:ext cx="5079960" cy="7239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3600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3600" dirty="0" smtClean="0">
                <a:solidFill>
                  <a:schemeClr val="dk1"/>
                </a:solidFill>
              </a:rPr>
              <a:t>1.What </a:t>
            </a:r>
            <a:r>
              <a:rPr lang="en" sz="3600" dirty="0">
                <a:solidFill>
                  <a:schemeClr val="dk1"/>
                </a:solidFill>
              </a:rPr>
              <a:t>is curiosity?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1" name="Shape 51"/>
          <p:cNvSpPr txBox="1"/>
          <p:nvPr/>
        </p:nvSpPr>
        <p:spPr>
          <a:xfrm>
            <a:off x="199790" y="3181350"/>
            <a:ext cx="795361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 dirty="0" smtClean="0"/>
              <a:t>2.How </a:t>
            </a:r>
            <a:r>
              <a:rPr lang="en" sz="3600" dirty="0"/>
              <a:t>can curiosity help you learn?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0"/>
            <a:ext cx="3352800" cy="2225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514350"/>
            <a:ext cx="6629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800" dirty="0"/>
              <a:t>Mindful Monday </a:t>
            </a:r>
            <a:endParaRPr lang="en" sz="2800" dirty="0" smtClean="0"/>
          </a:p>
          <a:p>
            <a:pPr algn="ctr"/>
            <a:endParaRPr lang="en" sz="2800" dirty="0" smtClean="0"/>
          </a:p>
          <a:p>
            <a:r>
              <a:rPr lang="en" sz="2800" dirty="0" smtClean="0"/>
              <a:t>Write</a:t>
            </a:r>
            <a:r>
              <a:rPr lang="en" sz="2800" dirty="0" smtClean="0">
                <a:solidFill>
                  <a:srgbClr val="FF0000"/>
                </a:solidFill>
              </a:rPr>
              <a:t> </a:t>
            </a:r>
            <a:r>
              <a:rPr lang="en" sz="2800" dirty="0">
                <a:solidFill>
                  <a:srgbClr val="FF0000"/>
                </a:solidFill>
              </a:rPr>
              <a:t>three </a:t>
            </a:r>
            <a:r>
              <a:rPr lang="en" sz="2800" dirty="0" smtClean="0"/>
              <a:t>questions about </a:t>
            </a:r>
            <a:r>
              <a:rPr lang="en" sz="2800" dirty="0"/>
              <a:t>the topic assigned that you are truely interested in answering</a:t>
            </a:r>
            <a:r>
              <a:rPr lang="en" sz="2800" dirty="0" smtClean="0"/>
              <a:t>. You have 10 minutes to research your answers.</a:t>
            </a:r>
            <a:endParaRPr lang="en" sz="2800" dirty="0"/>
          </a:p>
        </p:txBody>
      </p:sp>
    </p:spTree>
    <p:extLst>
      <p:ext uri="{BB962C8B-B14F-4D97-AF65-F5344CB8AC3E}">
        <p14:creationId xmlns:p14="http://schemas.microsoft.com/office/powerpoint/2010/main" val="329118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70290" y="742950"/>
            <a:ext cx="1441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Topics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03835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Topic 1: your choice</a:t>
            </a:r>
          </a:p>
          <a:p>
            <a:r>
              <a:rPr lang="en-US" sz="2400" dirty="0" smtClean="0"/>
              <a:t>Topic 2: people</a:t>
            </a:r>
          </a:p>
          <a:p>
            <a:r>
              <a:rPr lang="en-US" sz="2400" dirty="0" smtClean="0"/>
              <a:t>Topic 3: animals</a:t>
            </a:r>
          </a:p>
          <a:p>
            <a:r>
              <a:rPr lang="en-US" sz="2400" dirty="0" smtClean="0"/>
              <a:t>Topic 4: countries</a:t>
            </a:r>
          </a:p>
          <a:p>
            <a:r>
              <a:rPr lang="en-US" sz="2400" dirty="0" smtClean="0"/>
              <a:t>Topic 5: sports</a:t>
            </a:r>
          </a:p>
          <a:p>
            <a:r>
              <a:rPr lang="en-US" sz="2400" dirty="0" smtClean="0"/>
              <a:t>Topic 6: machines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218824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64</Words>
  <Application>Microsoft Office PowerPoint</Application>
  <PresentationFormat>On-screen Show (16:9)</PresentationFormat>
  <Paragraphs>13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simple-light-2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Maisa Diaz</dc:creator>
  <cp:lastModifiedBy>Maisa Diaz</cp:lastModifiedBy>
  <cp:revision>5</cp:revision>
  <dcterms:modified xsi:type="dcterms:W3CDTF">2016-09-19T18:38:04Z</dcterms:modified>
</cp:coreProperties>
</file>