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90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61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97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8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02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048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78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39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092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56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63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62737-9153-44DC-93C8-AF8F2584931B}" type="datetimeFigureOut">
              <a:rPr lang="en-US" smtClean="0"/>
              <a:t>9/12/2016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30990-C10E-4482-9E22-2FC28B348C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851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Special Angles and Postulates</a:t>
            </a:r>
            <a:endParaRPr lang="en-US" b="1" u="sng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Supplementary  Angles</a:t>
            </a:r>
            <a:r>
              <a:rPr lang="en-US" dirty="0" smtClean="0"/>
              <a:t>: Two angles whose sum is 180 degrees.</a:t>
            </a:r>
          </a:p>
          <a:p>
            <a:endParaRPr lang="en-US" dirty="0"/>
          </a:p>
          <a:p>
            <a:r>
              <a:rPr lang="en-US" u="sng" dirty="0" smtClean="0"/>
              <a:t>Complementary Angles</a:t>
            </a:r>
            <a:r>
              <a:rPr lang="en-US" dirty="0" smtClean="0"/>
              <a:t>: Two angles whose sum is 90 degrees.</a:t>
            </a:r>
          </a:p>
          <a:p>
            <a:endParaRPr lang="en-US" dirty="0"/>
          </a:p>
          <a:p>
            <a:r>
              <a:rPr lang="en-US" u="sng" dirty="0" smtClean="0"/>
              <a:t>Adjacent Angles</a:t>
            </a:r>
            <a:r>
              <a:rPr lang="en-US" dirty="0" smtClean="0"/>
              <a:t>: Angles that share a common vertex and common side.</a:t>
            </a:r>
          </a:p>
          <a:p>
            <a:r>
              <a:rPr lang="en-US" u="sng" dirty="0" smtClean="0"/>
              <a:t>Linear Pair</a:t>
            </a:r>
            <a:r>
              <a:rPr lang="en-US" dirty="0" smtClean="0"/>
              <a:t>: A Linear Pair of angles consists of two adjacent angles that have </a:t>
            </a:r>
            <a:r>
              <a:rPr lang="en-US" dirty="0" err="1" smtClean="0"/>
              <a:t>noncommon</a:t>
            </a:r>
            <a:r>
              <a:rPr lang="en-US" dirty="0" smtClean="0"/>
              <a:t> sides that form a line.</a:t>
            </a:r>
          </a:p>
          <a:p>
            <a:r>
              <a:rPr lang="en-US" u="sng" dirty="0" smtClean="0"/>
              <a:t>Vertical Angles</a:t>
            </a:r>
            <a:r>
              <a:rPr lang="en-US" dirty="0" smtClean="0"/>
              <a:t>: nonadjacent angles formed by two intersecting lines.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17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Supplementary Angles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988" y="2104148"/>
            <a:ext cx="3124200" cy="10287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37" y="2066048"/>
            <a:ext cx="2371725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714" y="4243659"/>
            <a:ext cx="3016474" cy="152619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124" y="4455401"/>
            <a:ext cx="272415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2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Complementary Angles</a:t>
            </a:r>
            <a:endParaRPr lang="en-US" b="1" u="sng" dirty="0"/>
          </a:p>
        </p:txBody>
      </p:sp>
      <p:pic>
        <p:nvPicPr>
          <p:cNvPr id="1026" name="Picture 2" descr="Image result for complementary angl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333" y="2227345"/>
            <a:ext cx="1653080" cy="1653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complementary ang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865" y="4558917"/>
            <a:ext cx="3657054" cy="212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Image result for complementary angl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3382" y="2262023"/>
            <a:ext cx="238125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Image result for complementary angl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260" y="4340142"/>
            <a:ext cx="2612372" cy="2344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54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Linear Pair and Vertical Angles</a:t>
            </a:r>
            <a:endParaRPr lang="en-US" b="1" u="sng" dirty="0"/>
          </a:p>
        </p:txBody>
      </p:sp>
      <p:pic>
        <p:nvPicPr>
          <p:cNvPr id="2052" name="Picture 4" descr="Image result for linear pair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83" y="2957484"/>
            <a:ext cx="4863978" cy="194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vertical ang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451" y="2656652"/>
            <a:ext cx="4821049" cy="2624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829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Postulates</a:t>
            </a:r>
            <a:endParaRPr lang="en-US" b="1" u="sng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Linear Pair Postulate</a:t>
            </a:r>
            <a:r>
              <a:rPr lang="en-US" dirty="0" smtClean="0"/>
              <a:t>:  If two angles form a linear pair, then the angles are supplementary.</a:t>
            </a:r>
          </a:p>
          <a:p>
            <a:endParaRPr lang="en-US" dirty="0"/>
          </a:p>
          <a:p>
            <a:r>
              <a:rPr lang="en-US" u="sng" dirty="0" smtClean="0"/>
              <a:t>Segment Addition Postulate</a:t>
            </a:r>
            <a:r>
              <a:rPr lang="en-US" dirty="0" smtClean="0"/>
              <a:t>:  If point B is on segment AC and between points and A and C, the AB + BC = AC.</a:t>
            </a:r>
          </a:p>
          <a:p>
            <a:endParaRPr lang="en-US" dirty="0"/>
          </a:p>
          <a:p>
            <a:r>
              <a:rPr lang="en-US" u="sng" dirty="0" smtClean="0"/>
              <a:t>Angle Addition Postulate</a:t>
            </a:r>
            <a:r>
              <a:rPr lang="en-US" dirty="0" smtClean="0"/>
              <a:t>: If point D lies in the interior of angle ABC, then ABD + DBC = ABC.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135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 smtClean="0"/>
              <a:t>Linear Pair Postulate</a:t>
            </a:r>
            <a:endParaRPr lang="en-US" b="1" u="sng" dirty="0"/>
          </a:p>
        </p:txBody>
      </p:sp>
      <p:pic>
        <p:nvPicPr>
          <p:cNvPr id="4098" name="Picture 2" descr="Image result for linear pair postulate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585" y="2720838"/>
            <a:ext cx="3719881" cy="2371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age result for linear pair postula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2387312"/>
            <a:ext cx="5095875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033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segment addition postulate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290" y="947080"/>
            <a:ext cx="9848370" cy="5579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8807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angle addition postul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016" y="378535"/>
            <a:ext cx="8176829" cy="6132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1430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151</Words>
  <Application>Microsoft Office PowerPoint</Application>
  <PresentationFormat>Widescreen</PresentationFormat>
  <Paragraphs>18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Special Angles and Postulates</vt:lpstr>
      <vt:lpstr>Supplementary Angles</vt:lpstr>
      <vt:lpstr>Complementary Angles</vt:lpstr>
      <vt:lpstr>Linear Pair and Vertical Angles</vt:lpstr>
      <vt:lpstr>Postulates</vt:lpstr>
      <vt:lpstr>Linear Pair Postulate</vt:lpstr>
      <vt:lpstr>PowerPoint Presentation</vt:lpstr>
      <vt:lpstr>PowerPoint Presentation</vt:lpstr>
    </vt:vector>
  </TitlesOfParts>
  <Company>Carmel Unified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Special Angles and Postulates</dc:title>
  <dc:creator>Kurt Grahl</dc:creator>
  <cp:lastModifiedBy>Kurt Grahl</cp:lastModifiedBy>
  <cp:revision>21</cp:revision>
  <dcterms:created xsi:type="dcterms:W3CDTF">2016-09-12T14:59:30Z</dcterms:created>
  <dcterms:modified xsi:type="dcterms:W3CDTF">2016-09-12T15:37:15Z</dcterms:modified>
</cp:coreProperties>
</file>