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2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2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0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2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5CDBC-90E2-44C4-B463-41A0984DFBBE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AD10-7464-4CF6-B1D0-5042DB67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Function</a:t>
            </a:r>
            <a:r>
              <a:rPr lang="en-US" dirty="0" smtClean="0"/>
              <a:t>: a relation between a given set of elements, such that for </a:t>
            </a:r>
            <a:r>
              <a:rPr lang="en-US" i="1" dirty="0" smtClean="0"/>
              <a:t>each element in the domain there exists exactly one element in the range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1026" name="Picture 2" descr="C:\Users\kgrahl\Desktop\h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970" y="3200400"/>
            <a:ext cx="185801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917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… actual last slide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“x” values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r>
              <a:rPr lang="en-US" dirty="0" smtClean="0"/>
              <a:t>Domain</a:t>
            </a:r>
          </a:p>
          <a:p>
            <a:r>
              <a:rPr lang="en-US" dirty="0" smtClean="0"/>
              <a:t>Independent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“y” values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</a:p>
          <a:p>
            <a:r>
              <a:rPr lang="en-US" dirty="0" smtClean="0"/>
              <a:t>Range</a:t>
            </a:r>
          </a:p>
          <a:p>
            <a:r>
              <a:rPr lang="en-US" dirty="0" smtClean="0"/>
              <a:t>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kgrahl\Desktop\Y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51028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36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math, a function is usually where we are “doing something” to a number.  </a:t>
            </a:r>
          </a:p>
          <a:p>
            <a:r>
              <a:rPr lang="en-US" dirty="0" smtClean="0"/>
              <a:t>Let’s say we are going to “double” everything, that is a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could write that as: y = 2x</a:t>
            </a:r>
          </a:p>
          <a:p>
            <a:pPr marL="0" indent="0">
              <a:buNone/>
            </a:pPr>
            <a:r>
              <a:rPr lang="en-US" dirty="0" smtClean="0"/>
              <a:t>“x” is all of the numbers that a person could pick.  “y” is all the answers.</a:t>
            </a:r>
          </a:p>
        </p:txBody>
      </p:sp>
    </p:spTree>
    <p:extLst>
      <p:ext uri="{BB962C8B-B14F-4D97-AF65-F5344CB8AC3E}">
        <p14:creationId xmlns:p14="http://schemas.microsoft.com/office/powerpoint/2010/main" val="4475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write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“x” is the </a:t>
            </a:r>
            <a:r>
              <a:rPr lang="en-US" b="1" dirty="0" smtClean="0"/>
              <a:t>input value</a:t>
            </a:r>
            <a:r>
              <a:rPr lang="en-US" dirty="0" smtClean="0"/>
              <a:t>, because it represents the numbers we are “</a:t>
            </a:r>
            <a:r>
              <a:rPr lang="en-US" u="sng" dirty="0" smtClean="0"/>
              <a:t>putting in</a:t>
            </a:r>
            <a:r>
              <a:rPr lang="en-US" dirty="0" smtClean="0"/>
              <a:t>”.  </a:t>
            </a:r>
          </a:p>
          <a:p>
            <a:r>
              <a:rPr lang="en-US" dirty="0" smtClean="0"/>
              <a:t>“y” is the </a:t>
            </a:r>
            <a:r>
              <a:rPr lang="en-US" b="1" dirty="0" smtClean="0"/>
              <a:t>output value</a:t>
            </a:r>
            <a:r>
              <a:rPr lang="en-US" dirty="0" smtClean="0"/>
              <a:t>, because it represents the numbers that are “</a:t>
            </a:r>
            <a:r>
              <a:rPr lang="en-US" u="sng" dirty="0" smtClean="0"/>
              <a:t>coming out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All of the numbers you can put in are called the </a:t>
            </a:r>
            <a:r>
              <a:rPr lang="en-US" b="1" dirty="0" smtClean="0"/>
              <a:t>domain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of the possible answers are called the </a:t>
            </a:r>
            <a:r>
              <a:rPr lang="en-US" b="1" dirty="0" smtClean="0"/>
              <a:t>range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3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we pick “4”.  Our function is to double that, so when we double 4 we get 8.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input value </a:t>
            </a:r>
            <a:r>
              <a:rPr lang="en-US" dirty="0" smtClean="0"/>
              <a:t>is 4.  That is part of the </a:t>
            </a:r>
            <a:r>
              <a:rPr lang="en-US" b="1" dirty="0" smtClean="0"/>
              <a:t>domain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output value </a:t>
            </a:r>
            <a:r>
              <a:rPr lang="en-US" dirty="0" smtClean="0"/>
              <a:t>is 8. That is part of the </a:t>
            </a:r>
            <a:r>
              <a:rPr lang="en-US" b="1" dirty="0" smtClean="0"/>
              <a:t>range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if we had a </a:t>
            </a:r>
            <a:r>
              <a:rPr lang="en-US" b="1" dirty="0" smtClean="0"/>
              <a:t>domain</a:t>
            </a:r>
            <a:r>
              <a:rPr lang="en-US" dirty="0" smtClean="0"/>
              <a:t> of {0,1,2,3}?</a:t>
            </a:r>
          </a:p>
          <a:p>
            <a:r>
              <a:rPr lang="en-US" dirty="0" smtClean="0"/>
              <a:t>If you put each value in to y = 2x, each answer would be an answer in </a:t>
            </a:r>
            <a:r>
              <a:rPr lang="en-US" smtClean="0"/>
              <a:t>the </a:t>
            </a:r>
            <a:r>
              <a:rPr lang="en-US" b="1" smtClean="0"/>
              <a:t>range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Try that.  What is the </a:t>
            </a:r>
            <a:r>
              <a:rPr lang="en-US" b="1" dirty="0" smtClean="0"/>
              <a:t>range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range</a:t>
            </a:r>
            <a:r>
              <a:rPr lang="en-US" dirty="0" smtClean="0"/>
              <a:t> is {0,2,4,6}</a:t>
            </a:r>
          </a:p>
          <a:p>
            <a:pPr marL="0" indent="0">
              <a:buNone/>
            </a:pPr>
            <a:r>
              <a:rPr lang="en-US" dirty="0" smtClean="0"/>
              <a:t>So let’s look at some characteristics of a function.</a:t>
            </a:r>
          </a:p>
        </p:txBody>
      </p:sp>
    </p:spTree>
    <p:extLst>
      <p:ext uri="{BB962C8B-B14F-4D97-AF65-F5344CB8AC3E}">
        <p14:creationId xmlns:p14="http://schemas.microsoft.com/office/powerpoint/2010/main" val="35452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or Continuous?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Discrete</a:t>
            </a:r>
          </a:p>
          <a:p>
            <a:r>
              <a:rPr lang="en-US" dirty="0" smtClean="0"/>
              <a:t>Things you 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Continuous</a:t>
            </a:r>
          </a:p>
          <a:p>
            <a:r>
              <a:rPr lang="en-US" dirty="0" smtClean="0"/>
              <a:t>Things you measure</a:t>
            </a:r>
            <a:endParaRPr lang="en-US" dirty="0"/>
          </a:p>
        </p:txBody>
      </p:sp>
      <p:pic>
        <p:nvPicPr>
          <p:cNvPr id="1026" name="Picture 2" descr="C:\Users\kgrahl\Desktop\R2LUB6cpFE8gByBikfserQ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2959100"/>
            <a:ext cx="2286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grahl\Desktop\Continuous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95600"/>
            <a:ext cx="32480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1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or Decreasing?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Increasing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Decreasing</a:t>
            </a:r>
            <a:endParaRPr lang="en-US" dirty="0"/>
          </a:p>
        </p:txBody>
      </p:sp>
      <p:pic>
        <p:nvPicPr>
          <p:cNvPr id="2050" name="Picture 2" descr="C:\Users\kgrahl\Desktop\Increas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097213"/>
            <a:ext cx="34861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grahl\Desktop\Decreasin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276600" cy="195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Not a Function</a:t>
            </a:r>
            <a:endParaRPr lang="en-US" dirty="0"/>
          </a:p>
        </p:txBody>
      </p:sp>
      <p:pic>
        <p:nvPicPr>
          <p:cNvPr id="3075" name="Picture 3" descr="C:\Users\kgrahl\Desktop\line-test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30137"/>
            <a:ext cx="740056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7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Oh, yeah … one more </a:t>
            </a:r>
            <a:endParaRPr lang="en-US" dirty="0"/>
          </a:p>
        </p:txBody>
      </p:sp>
      <p:pic>
        <p:nvPicPr>
          <p:cNvPr id="4098" name="Picture 2" descr="C:\Users\kgrahl\Desktop\Constant_Graph_Func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35868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3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333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What is a function?</vt:lpstr>
      <vt:lpstr>What is a function?</vt:lpstr>
      <vt:lpstr>How do you write that?</vt:lpstr>
      <vt:lpstr>For example</vt:lpstr>
      <vt:lpstr>Functions</vt:lpstr>
      <vt:lpstr>Discrete or Continuous?</vt:lpstr>
      <vt:lpstr>Increasing or Decreasing?</vt:lpstr>
      <vt:lpstr>Vertical Line Test</vt:lpstr>
      <vt:lpstr>Oh, yeah … one more </vt:lpstr>
      <vt:lpstr>Ok … actual last slide</vt:lpstr>
      <vt:lpstr>Are we done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Kurt Grahl</cp:lastModifiedBy>
  <cp:revision>11</cp:revision>
  <dcterms:created xsi:type="dcterms:W3CDTF">2015-08-24T02:56:36Z</dcterms:created>
  <dcterms:modified xsi:type="dcterms:W3CDTF">2016-08-23T21:39:50Z</dcterms:modified>
</cp:coreProperties>
</file>