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9" r:id="rId3"/>
    <p:sldId id="257" r:id="rId4"/>
    <p:sldId id="258" r:id="rId5"/>
    <p:sldId id="259" r:id="rId6"/>
    <p:sldId id="266" r:id="rId7"/>
    <p:sldId id="260" r:id="rId8"/>
    <p:sldId id="261" r:id="rId9"/>
    <p:sldId id="262" r:id="rId10"/>
    <p:sldId id="263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68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2F96-3606-4420-BD03-FB50654AD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91E0-CAF7-452C-8ECA-97E861E4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1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2F96-3606-4420-BD03-FB50654AD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91E0-CAF7-452C-8ECA-97E861E4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1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2F96-3606-4420-BD03-FB50654AD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91E0-CAF7-452C-8ECA-97E861E4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2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2F96-3606-4420-BD03-FB50654AD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91E0-CAF7-452C-8ECA-97E861E4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8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2F96-3606-4420-BD03-FB50654AD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91E0-CAF7-452C-8ECA-97E861E4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0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2F96-3606-4420-BD03-FB50654AD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91E0-CAF7-452C-8ECA-97E861E4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5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2F96-3606-4420-BD03-FB50654AD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91E0-CAF7-452C-8ECA-97E861E4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6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2F96-3606-4420-BD03-FB50654AD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91E0-CAF7-452C-8ECA-97E861E4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3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2F96-3606-4420-BD03-FB50654AD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91E0-CAF7-452C-8ECA-97E861E4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2F96-3606-4420-BD03-FB50654AD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91E0-CAF7-452C-8ECA-97E861E4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8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2F96-3606-4420-BD03-FB50654AD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91E0-CAF7-452C-8ECA-97E861E4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0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2F96-3606-4420-BD03-FB50654AD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391E0-CAF7-452C-8ECA-97E861E4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7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Functions Review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76400"/>
            <a:ext cx="4952999" cy="49529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0278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Equation of Each 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 = -2x + 5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90800"/>
            <a:ext cx="3980656" cy="3955788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y = 2x - 2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6" y="2438399"/>
            <a:ext cx="3937270" cy="36877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62200"/>
            <a:ext cx="4010297" cy="395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69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try these.  </a:t>
            </a:r>
            <a:br>
              <a:rPr lang="en-US" dirty="0" smtClean="0"/>
            </a:br>
            <a:r>
              <a:rPr lang="en-US" dirty="0" smtClean="0"/>
              <a:t>Look carefully at the scale!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447800"/>
            <a:ext cx="5214937" cy="5229464"/>
          </a:xfrm>
        </p:spPr>
      </p:pic>
    </p:spTree>
    <p:extLst>
      <p:ext uri="{BB962C8B-B14F-4D97-AF65-F5344CB8AC3E}">
        <p14:creationId xmlns:p14="http://schemas.microsoft.com/office/powerpoint/2010/main" val="378289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Slope: No Graph? No Problem.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You can find the slope by using two points.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Ex. (-4,1) and (3, 6)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box>
                      <m:boxPr>
                        <m:ctrlPr>
                          <a:rPr lang="en-US" sz="44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4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latin typeface="Cambria Math"/>
                              </a:rPr>
                              <m:t>6 −1</m:t>
                            </m:r>
                          </m:num>
                          <m:den>
                            <m:r>
                              <a:rPr lang="en-US" sz="4400" b="0" i="1" smtClean="0">
                                <a:latin typeface="Cambria Math"/>
                              </a:rPr>
                              <m:t>3 −(−4)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4400" dirty="0" smtClean="0"/>
                  <a:t> =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44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4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4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</m:e>
                    </m:box>
                  </m:oMath>
                </a14:m>
                <a:endParaRPr lang="en-US" sz="44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b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59" y="2545522"/>
            <a:ext cx="4171950" cy="182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16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Slide: Find the Slope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(4, -3) and (2, -1)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US" sz="44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4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latin typeface="Cambria Math"/>
                              </a:rPr>
                              <m:t>−1 −(−3)</m:t>
                            </m:r>
                          </m:num>
                          <m:den>
                            <m:r>
                              <a:rPr lang="en-US" sz="4400" b="0" i="1" smtClean="0">
                                <a:latin typeface="Cambria Math"/>
                              </a:rPr>
                              <m:t>2 −4</m:t>
                            </m:r>
                          </m:den>
                        </m:f>
                      </m:e>
                    </m:box>
                  </m:oMath>
                </a14:m>
                <a:endParaRPr lang="en-US" sz="4400" dirty="0" smtClean="0"/>
              </a:p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US" sz="44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4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latin typeface="Cambria Math"/>
                              </a:rPr>
                              <m:t>−1+3</m:t>
                            </m:r>
                          </m:num>
                          <m:den>
                            <m:r>
                              <a:rPr lang="en-US" sz="4400" b="0" i="1" smtClean="0">
                                <a:latin typeface="Cambria Math"/>
                              </a:rPr>
                              <m:t>−2</m:t>
                            </m:r>
                          </m:den>
                        </m:f>
                      </m:e>
                    </m:box>
                  </m:oMath>
                </a14:m>
                <a:endParaRPr lang="en-US" sz="4400" dirty="0" smtClean="0"/>
              </a:p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US" sz="44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4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4400" b="0" i="1" smtClean="0">
                                <a:latin typeface="Cambria Math"/>
                              </a:rPr>
                              <m:t>−2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4400" dirty="0" smtClean="0"/>
                  <a:t>   = -1</a:t>
                </a:r>
                <a:endParaRPr lang="en-US" sz="44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(0, -5) and (7, 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US" sz="44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4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latin typeface="Cambria Math"/>
                              </a:rPr>
                              <m:t>2 −(−5)</m:t>
                            </m:r>
                          </m:num>
                          <m:den>
                            <m:r>
                              <a:rPr lang="en-US" sz="4400" b="0" i="1" smtClean="0">
                                <a:latin typeface="Cambria Math"/>
                              </a:rPr>
                              <m:t>7 −0</m:t>
                            </m:r>
                          </m:den>
                        </m:f>
                      </m:e>
                    </m:box>
                  </m:oMath>
                </a14:m>
                <a:endParaRPr lang="en-US" sz="4400" dirty="0" smtClean="0"/>
              </a:p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US" sz="44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4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latin typeface="Cambria Math"/>
                              </a:rPr>
                              <m:t>2+5</m:t>
                            </m:r>
                          </m:num>
                          <m:den>
                            <m:r>
                              <a:rPr lang="en-US" sz="44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4400" dirty="0" smtClean="0"/>
                  <a:t>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44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4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en-US" sz="44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4400" dirty="0" smtClean="0"/>
                  <a:t> = 1</a:t>
                </a:r>
                <a:endParaRPr lang="en-US" sz="44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899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Ummm</a:t>
            </a:r>
            <a:r>
              <a:rPr lang="en-US" dirty="0" smtClean="0"/>
              <a:t> …. What?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24000"/>
            <a:ext cx="5436662" cy="5146707"/>
          </a:xfrm>
        </p:spPr>
      </p:pic>
    </p:spTree>
    <p:extLst>
      <p:ext uri="{BB962C8B-B14F-4D97-AF65-F5344CB8AC3E}">
        <p14:creationId xmlns:p14="http://schemas.microsoft.com/office/powerpoint/2010/main" val="332247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a function?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Other types of functions besides linear:</a:t>
                </a:r>
              </a:p>
              <a:p>
                <a:r>
                  <a:rPr lang="en-US" dirty="0" smtClean="0"/>
                  <a:t>-Exponential: y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-Quadratic:  y = x²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Regardless, all functions must: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a.	have a one to one relationship</a:t>
                </a:r>
              </a:p>
              <a:p>
                <a:pPr marL="0" indent="0">
                  <a:buNone/>
                </a:pPr>
                <a:r>
                  <a:rPr lang="en-US" dirty="0" smtClean="0"/>
                  <a:t>	b.	Must pass the vertical line test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575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to One Relationship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to 1 relationship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621756"/>
            <a:ext cx="3025190" cy="3474244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 so much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99" y="2361406"/>
            <a:ext cx="3734593" cy="3734593"/>
          </a:xfrm>
        </p:spPr>
      </p:pic>
    </p:spTree>
    <p:extLst>
      <p:ext uri="{BB962C8B-B14F-4D97-AF65-F5344CB8AC3E}">
        <p14:creationId xmlns:p14="http://schemas.microsoft.com/office/powerpoint/2010/main" val="244520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Line Test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447800"/>
            <a:ext cx="6172200" cy="5127851"/>
          </a:xfrm>
        </p:spPr>
      </p:pic>
    </p:spTree>
    <p:extLst>
      <p:ext uri="{BB962C8B-B14F-4D97-AF65-F5344CB8AC3E}">
        <p14:creationId xmlns:p14="http://schemas.microsoft.com/office/powerpoint/2010/main" val="334736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are functions?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003" y="1905000"/>
            <a:ext cx="4461985" cy="11529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405" y="1360714"/>
            <a:ext cx="1524000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633" y="3581400"/>
            <a:ext cx="2125937" cy="18849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99" y="3336804"/>
            <a:ext cx="2895601" cy="26027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941697"/>
            <a:ext cx="1371600" cy="316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79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Parts of a Linear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graphed, all sets of points form a line.</a:t>
            </a:r>
          </a:p>
          <a:p>
            <a:r>
              <a:rPr lang="en-US" u="sng" dirty="0" smtClean="0"/>
              <a:t>Domain</a:t>
            </a:r>
            <a:r>
              <a:rPr lang="en-US" dirty="0" smtClean="0"/>
              <a:t>: all values of x</a:t>
            </a:r>
          </a:p>
          <a:p>
            <a:r>
              <a:rPr lang="en-US" u="sng" dirty="0" smtClean="0"/>
              <a:t>Range</a:t>
            </a:r>
            <a:r>
              <a:rPr lang="en-US" dirty="0" smtClean="0"/>
              <a:t>: all values of y</a:t>
            </a:r>
          </a:p>
          <a:p>
            <a:r>
              <a:rPr lang="en-US" u="sng" dirty="0" smtClean="0"/>
              <a:t>Slope (also known as Rate of Change): </a:t>
            </a:r>
            <a:r>
              <a:rPr lang="en-US" dirty="0" smtClean="0"/>
              <a:t>denoted as “</a:t>
            </a:r>
            <a:r>
              <a:rPr lang="en-US" b="1" i="1" dirty="0" smtClean="0"/>
              <a:t>m</a:t>
            </a:r>
            <a:r>
              <a:rPr lang="en-US" dirty="0" smtClean="0"/>
              <a:t>”.  It is the constant rate at which the line changes. </a:t>
            </a:r>
          </a:p>
          <a:p>
            <a:r>
              <a:rPr lang="en-US" u="sng" dirty="0" smtClean="0"/>
              <a:t>Y-intercept</a:t>
            </a:r>
            <a:r>
              <a:rPr lang="en-US" dirty="0" smtClean="0"/>
              <a:t>: denoted as “</a:t>
            </a:r>
            <a:r>
              <a:rPr lang="en-US" b="1" i="1" dirty="0" smtClean="0"/>
              <a:t>b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40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Slope-Intercept Form: y=</a:t>
            </a:r>
            <a:r>
              <a:rPr lang="en-US" dirty="0" err="1" smtClean="0"/>
              <a:t>mx+b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u="sng" dirty="0" smtClean="0"/>
              <a:t>m is the slope</a:t>
            </a:r>
            <a:r>
              <a:rPr lang="en-US" dirty="0" smtClean="0"/>
              <a:t> and </a:t>
            </a:r>
            <a:r>
              <a:rPr lang="en-US" u="sng" dirty="0" smtClean="0"/>
              <a:t>b is the y-intercept</a:t>
            </a:r>
          </a:p>
          <a:p>
            <a:endParaRPr lang="en-US" dirty="0"/>
          </a:p>
          <a:p>
            <a:r>
              <a:rPr lang="en-US" dirty="0" smtClean="0"/>
              <a:t>So in y = 2x – 7    What is slope? Y-intercept?</a:t>
            </a:r>
          </a:p>
          <a:p>
            <a:endParaRPr lang="en-US" dirty="0" smtClean="0"/>
          </a:p>
          <a:p>
            <a:r>
              <a:rPr lang="en-US" dirty="0" smtClean="0"/>
              <a:t>The slope is 2 because y = </a:t>
            </a:r>
            <a:r>
              <a:rPr lang="en-US" b="1" i="1" dirty="0" smtClean="0"/>
              <a:t>2</a:t>
            </a:r>
            <a:r>
              <a:rPr lang="en-US" dirty="0" smtClean="0"/>
              <a:t>x – 7</a:t>
            </a:r>
          </a:p>
          <a:p>
            <a:r>
              <a:rPr lang="en-US" dirty="0" smtClean="0"/>
              <a:t>The y-intercept is -7, because y = 2x </a:t>
            </a:r>
            <a:r>
              <a:rPr lang="en-US" b="1" i="1" dirty="0" smtClean="0"/>
              <a:t>– 7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68729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Try (find “m” and “b”)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y = 3x + 4</a:t>
            </a:r>
          </a:p>
          <a:p>
            <a:pPr marL="514350" indent="-514350">
              <a:buAutoNum type="arabicParenR"/>
            </a:pPr>
            <a:r>
              <a:rPr lang="en-US" dirty="0" smtClean="0"/>
              <a:t>y = 8 – 4x</a:t>
            </a:r>
          </a:p>
          <a:p>
            <a:pPr marL="514350" indent="-514350">
              <a:buAutoNum type="arabicParenR"/>
            </a:pPr>
            <a:r>
              <a:rPr lang="en-US" dirty="0" smtClean="0"/>
              <a:t>y = ¾x</a:t>
            </a:r>
          </a:p>
          <a:p>
            <a:pPr marL="514350" indent="-514350">
              <a:buAutoNum type="arabicParenR"/>
            </a:pPr>
            <a:r>
              <a:rPr lang="en-US" dirty="0" smtClean="0"/>
              <a:t>y = x – 9</a:t>
            </a:r>
          </a:p>
          <a:p>
            <a:pPr marL="514350" indent="-514350">
              <a:buAutoNum type="arabicParenR"/>
            </a:pPr>
            <a:r>
              <a:rPr lang="en-US" dirty="0" smtClean="0"/>
              <a:t>y = - 4</a:t>
            </a:r>
          </a:p>
          <a:p>
            <a:pPr marL="514350" indent="-514350">
              <a:buAutoNum type="arabicParenR"/>
            </a:pPr>
            <a:r>
              <a:rPr lang="en-US" dirty="0" smtClean="0"/>
              <a:t>-3x + y = 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0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359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Linear Functions Review</vt:lpstr>
      <vt:lpstr>Ummm …. What?</vt:lpstr>
      <vt:lpstr>Is it a function?</vt:lpstr>
      <vt:lpstr>One to One Relationship</vt:lpstr>
      <vt:lpstr>Vertical Line Test</vt:lpstr>
      <vt:lpstr>Which are functions?</vt:lpstr>
      <vt:lpstr>The Parts of a Linear Function</vt:lpstr>
      <vt:lpstr>Slope-Intercept Form: y=mx+b</vt:lpstr>
      <vt:lpstr>You Try (find “m” and “b”)</vt:lpstr>
      <vt:lpstr>Write the Equation of Each Line</vt:lpstr>
      <vt:lpstr>Now try these.   Look carefully at the scale!</vt:lpstr>
      <vt:lpstr>Slope: No Graph? No Problem.</vt:lpstr>
      <vt:lpstr>Last Slide: Find the Slope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Functions Review</dc:title>
  <dc:creator>User</dc:creator>
  <cp:lastModifiedBy>User</cp:lastModifiedBy>
  <cp:revision>19</cp:revision>
  <dcterms:created xsi:type="dcterms:W3CDTF">2015-11-16T02:42:39Z</dcterms:created>
  <dcterms:modified xsi:type="dcterms:W3CDTF">2015-11-16T15:35:08Z</dcterms:modified>
</cp:coreProperties>
</file>