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  <p:sldId id="259" r:id="rId3"/>
    <p:sldId id="256" r:id="rId4"/>
    <p:sldId id="260" r:id="rId5"/>
    <p:sldId id="261" r:id="rId6"/>
    <p:sldId id="263" r:id="rId7"/>
    <p:sldId id="264" r:id="rId8"/>
    <p:sldId id="284" r:id="rId9"/>
    <p:sldId id="282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3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7"/>
    <p:restoredTop sz="94700"/>
  </p:normalViewPr>
  <p:slideViewPr>
    <p:cSldViewPr snapToGrid="0" snapToObjects="1">
      <p:cViewPr varScale="1">
        <p:scale>
          <a:sx n="81" d="100"/>
          <a:sy n="81" d="100"/>
        </p:scale>
        <p:origin x="97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6" y="3776472"/>
            <a:ext cx="7196328" cy="147002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" y="5257800"/>
            <a:ext cx="7196328" cy="98755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Font typeface="Wingdings 2" pitchFamily="18" charset="2"/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B735-7C59-4446-8B68-D34904447D01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4267200"/>
            <a:ext cx="7612063" cy="1100138"/>
          </a:xfrm>
        </p:spPr>
        <p:txBody>
          <a:bodyPr anchor="b"/>
          <a:lstStyle>
            <a:lvl1pPr algn="ctr">
              <a:defRPr sz="4400" b="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414040">
            <a:off x="1779080" y="450465"/>
            <a:ext cx="5486400" cy="3626214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5175" y="5443538"/>
            <a:ext cx="7612063" cy="804862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B735-7C59-4446-8B68-D34904447D01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4C23-091C-DC4C-A858-D6CB74FA29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371CB735-7C59-4446-8B68-D34904447D01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7426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F0C4C23-091C-DC4C-A858-D6CB74FA2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 rot="307655">
            <a:off x="4082874" y="3187732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72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414752">
            <a:off x="4623469" y="338031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B735-7C59-4446-8B68-D34904447D01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4C23-091C-DC4C-A858-D6CB74FA29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457200"/>
            <a:ext cx="1497106" cy="5810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6888" y="457200"/>
            <a:ext cx="6513511" cy="5810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B735-7C59-4446-8B68-D34904447D01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4C23-091C-DC4C-A858-D6CB74FA29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B735-7C59-4446-8B68-D34904447D01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4C23-091C-DC4C-A858-D6CB74FA29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6889" y="3774328"/>
            <a:ext cx="7199311" cy="1470025"/>
          </a:xfrm>
        </p:spPr>
        <p:txBody>
          <a:bodyPr anchor="b" anchorCtr="0"/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6888" y="5257800"/>
            <a:ext cx="7199312" cy="9906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B735-7C59-4446-8B68-D34904447D01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 rot="504148">
            <a:off x="4493544" y="555043"/>
            <a:ext cx="4142460" cy="308539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2236694"/>
            <a:ext cx="7612063" cy="1362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3617259"/>
            <a:ext cx="7612063" cy="1500187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B735-7C59-4446-8B68-D34904447D01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4C23-091C-DC4C-A858-D6CB74FA29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5175" y="2084388"/>
            <a:ext cx="3657600" cy="41830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9637" y="2084388"/>
            <a:ext cx="3657600" cy="41830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B735-7C59-4446-8B68-D34904447D01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4C23-091C-DC4C-A858-D6CB74FA29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4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174" y="2649071"/>
            <a:ext cx="3657600" cy="360829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9637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9637" y="2649071"/>
            <a:ext cx="3657600" cy="360829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B735-7C59-4446-8B68-D34904447D01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4C23-091C-DC4C-A858-D6CB74FA29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B735-7C59-4446-8B68-D34904447D01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4C23-091C-DC4C-A858-D6CB74FA29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B735-7C59-4446-8B68-D34904447D01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4C23-091C-DC4C-A858-D6CB74FA29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381000"/>
            <a:ext cx="4149725" cy="588645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371CB735-7C59-4446-8B68-D34904447D01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7426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F0C4C23-091C-DC4C-A858-D6CB74FA29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2070846"/>
            <a:ext cx="7612064" cy="41820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371CB735-7C59-4446-8B68-D34904447D01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375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5F0C4C23-091C-DC4C-A858-D6CB74FA29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2"/>
          </a:solidFill>
          <a:effectLst>
            <a:outerShdw blurRad="50800" dist="25400" dir="2700000" algn="tl" rotWithShape="0">
              <a:schemeClr val="bg1">
                <a:alpha val="4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Font typeface="Wingdings 2" pitchFamily="18" charset="2"/>
        <a:buChar char=""/>
        <a:defRPr sz="24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Font typeface="Wingdings 2" pitchFamily="18" charset="2"/>
        <a:buChar char=""/>
        <a:defRPr sz="22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1930400"/>
            <a:ext cx="7612063" cy="2489200"/>
          </a:xfrm>
        </p:spPr>
        <p:txBody>
          <a:bodyPr/>
          <a:lstStyle/>
          <a:p>
            <a:r>
              <a:rPr lang="en-US" sz="12000" dirty="0" smtClean="0">
                <a:latin typeface="Hobo Std"/>
                <a:cs typeface="Hobo Std"/>
              </a:rPr>
              <a:t>El Golf</a:t>
            </a:r>
            <a:endParaRPr lang="en-US" sz="12000" dirty="0">
              <a:latin typeface="Hobo Std"/>
              <a:cs typeface="Hobo Std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4182533"/>
            <a:ext cx="7612063" cy="934913"/>
          </a:xfrm>
        </p:spPr>
        <p:txBody>
          <a:bodyPr/>
          <a:lstStyle/>
          <a:p>
            <a:r>
              <a:rPr lang="es-ES_tradnl" sz="5000" dirty="0" smtClean="0">
                <a:latin typeface="Skia"/>
                <a:cs typeface="Skia"/>
              </a:rPr>
              <a:t>O-UE Botas</a:t>
            </a:r>
            <a:endParaRPr lang="es-ES_tradnl" sz="5000" dirty="0">
              <a:latin typeface="Skia"/>
              <a:cs typeface="Ski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6000" dirty="0" smtClean="0">
                <a:latin typeface="Hobo Std"/>
                <a:cs typeface="Hobo Std"/>
              </a:rPr>
              <a:t>Hoyo 2: Preguntas</a:t>
            </a:r>
            <a:endParaRPr lang="es-ES_tradnl" sz="6000" dirty="0">
              <a:latin typeface="Hobo Std"/>
              <a:cs typeface="Hobo Std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457200" indent="-457200">
              <a:buNone/>
            </a:pPr>
            <a:r>
              <a:rPr lang="es-ES_tradnl" sz="1800" dirty="0" smtClean="0">
                <a:latin typeface="Skia"/>
                <a:cs typeface="Skia"/>
              </a:rPr>
              <a:t>Match </a:t>
            </a:r>
            <a:r>
              <a:rPr lang="es-ES_tradnl" sz="1800" dirty="0" err="1" smtClean="0">
                <a:latin typeface="Skia"/>
                <a:cs typeface="Skia"/>
              </a:rPr>
              <a:t>the</a:t>
            </a:r>
            <a:r>
              <a:rPr lang="es-ES_tradnl" sz="1800" dirty="0" smtClean="0">
                <a:latin typeface="Skia"/>
                <a:cs typeface="Skia"/>
              </a:rPr>
              <a:t> </a:t>
            </a:r>
            <a:r>
              <a:rPr lang="es-ES_tradnl" sz="1800" dirty="0" err="1" smtClean="0">
                <a:latin typeface="Skia"/>
                <a:cs typeface="Skia"/>
              </a:rPr>
              <a:t>stem</a:t>
            </a:r>
            <a:r>
              <a:rPr lang="es-ES_tradnl" sz="1800" dirty="0" smtClean="0">
                <a:latin typeface="Skia"/>
                <a:cs typeface="Skia"/>
              </a:rPr>
              <a:t> </a:t>
            </a:r>
            <a:r>
              <a:rPr lang="es-ES_tradnl" sz="1800" dirty="0" err="1" smtClean="0">
                <a:latin typeface="Skia"/>
                <a:cs typeface="Skia"/>
              </a:rPr>
              <a:t>change</a:t>
            </a:r>
            <a:endParaRPr lang="es-ES_tradnl" sz="1800" dirty="0" smtClean="0">
              <a:latin typeface="Skia"/>
              <a:cs typeface="Skia"/>
            </a:endParaRPr>
          </a:p>
          <a:p>
            <a:pPr marL="457200" indent="-457200">
              <a:buAutoNum type="arabicPeriod"/>
            </a:pPr>
            <a:r>
              <a:rPr lang="es-ES_tradnl" sz="1800" dirty="0" smtClean="0">
                <a:latin typeface="Skia"/>
                <a:cs typeface="Skia"/>
              </a:rPr>
              <a:t>Jugar </a:t>
            </a:r>
            <a:r>
              <a:rPr lang="es-ES_tradnl" sz="1800" dirty="0" err="1" smtClean="0">
                <a:latin typeface="Skia"/>
                <a:cs typeface="Skia"/>
              </a:rPr>
              <a:t>–</a:t>
            </a:r>
            <a:r>
              <a:rPr lang="es-ES_tradnl" sz="1800" dirty="0" smtClean="0">
                <a:latin typeface="Skia"/>
                <a:cs typeface="Skia"/>
              </a:rPr>
              <a:t> </a:t>
            </a:r>
            <a:r>
              <a:rPr lang="es-ES_tradnl" sz="1800" dirty="0" err="1" smtClean="0">
                <a:latin typeface="Skia"/>
                <a:cs typeface="Skia"/>
              </a:rPr>
              <a:t>to</a:t>
            </a:r>
            <a:r>
              <a:rPr lang="es-ES_tradnl" sz="1800" dirty="0" smtClean="0">
                <a:latin typeface="Skia"/>
                <a:cs typeface="Skia"/>
              </a:rPr>
              <a:t> play</a:t>
            </a:r>
          </a:p>
          <a:p>
            <a:pPr marL="457200" indent="-457200">
              <a:buAutoNum type="arabicPeriod"/>
            </a:pPr>
            <a:r>
              <a:rPr lang="es-ES_tradnl" sz="1800" dirty="0" smtClean="0">
                <a:latin typeface="Skia"/>
                <a:cs typeface="Skia"/>
              </a:rPr>
              <a:t>Poder </a:t>
            </a:r>
            <a:r>
              <a:rPr lang="es-ES_tradnl" sz="1800" dirty="0" err="1" smtClean="0">
                <a:latin typeface="Skia"/>
                <a:cs typeface="Skia"/>
              </a:rPr>
              <a:t>–</a:t>
            </a:r>
            <a:r>
              <a:rPr lang="es-ES_tradnl" sz="1800" dirty="0" smtClean="0">
                <a:latin typeface="Skia"/>
                <a:cs typeface="Skia"/>
              </a:rPr>
              <a:t> </a:t>
            </a:r>
            <a:r>
              <a:rPr lang="es-ES_tradnl" sz="1800" dirty="0" err="1" smtClean="0">
                <a:latin typeface="Skia"/>
                <a:cs typeface="Skia"/>
              </a:rPr>
              <a:t>to</a:t>
            </a:r>
            <a:r>
              <a:rPr lang="es-ES_tradnl" sz="1800" dirty="0" smtClean="0">
                <a:latin typeface="Skia"/>
                <a:cs typeface="Skia"/>
              </a:rPr>
              <a:t> be </a:t>
            </a:r>
            <a:r>
              <a:rPr lang="es-ES_tradnl" sz="1800" dirty="0" err="1" smtClean="0">
                <a:latin typeface="Skia"/>
                <a:cs typeface="Skia"/>
              </a:rPr>
              <a:t>able</a:t>
            </a:r>
            <a:r>
              <a:rPr lang="es-ES_tradnl" sz="1800" dirty="0" smtClean="0">
                <a:latin typeface="Skia"/>
                <a:cs typeface="Skia"/>
              </a:rPr>
              <a:t> </a:t>
            </a:r>
            <a:r>
              <a:rPr lang="es-ES_tradnl" sz="1800" dirty="0" err="1" smtClean="0">
                <a:latin typeface="Skia"/>
                <a:cs typeface="Skia"/>
              </a:rPr>
              <a:t>to</a:t>
            </a:r>
            <a:endParaRPr lang="es-ES_tradnl" sz="1800" dirty="0" smtClean="0">
              <a:latin typeface="Skia"/>
              <a:cs typeface="Skia"/>
            </a:endParaRPr>
          </a:p>
          <a:p>
            <a:pPr marL="457200" indent="-457200">
              <a:buAutoNum type="arabicPeriod"/>
            </a:pPr>
            <a:r>
              <a:rPr lang="es-ES_tradnl" sz="1800" dirty="0" smtClean="0">
                <a:latin typeface="Skia"/>
                <a:cs typeface="Skia"/>
              </a:rPr>
              <a:t>Decir </a:t>
            </a:r>
            <a:r>
              <a:rPr lang="es-ES_tradnl" sz="1800" dirty="0" err="1" smtClean="0">
                <a:latin typeface="Skia"/>
                <a:cs typeface="Skia"/>
              </a:rPr>
              <a:t>–</a:t>
            </a:r>
            <a:r>
              <a:rPr lang="es-ES_tradnl" sz="1800" dirty="0" smtClean="0">
                <a:latin typeface="Skia"/>
                <a:cs typeface="Skia"/>
              </a:rPr>
              <a:t> </a:t>
            </a:r>
            <a:r>
              <a:rPr lang="es-ES_tradnl" sz="1800" dirty="0" err="1" smtClean="0">
                <a:latin typeface="Skia"/>
                <a:cs typeface="Skia"/>
              </a:rPr>
              <a:t>to</a:t>
            </a:r>
            <a:r>
              <a:rPr lang="es-ES_tradnl" sz="1800" dirty="0" smtClean="0">
                <a:latin typeface="Skia"/>
                <a:cs typeface="Skia"/>
              </a:rPr>
              <a:t> </a:t>
            </a:r>
            <a:r>
              <a:rPr lang="es-ES_tradnl" sz="1800" dirty="0" err="1" smtClean="0">
                <a:latin typeface="Skia"/>
                <a:cs typeface="Skia"/>
              </a:rPr>
              <a:t>say</a:t>
            </a:r>
            <a:r>
              <a:rPr lang="es-ES_tradnl" sz="1800" dirty="0" smtClean="0">
                <a:latin typeface="Skia"/>
                <a:cs typeface="Skia"/>
              </a:rPr>
              <a:t> / </a:t>
            </a:r>
            <a:r>
              <a:rPr lang="es-ES_tradnl" sz="1800" dirty="0" err="1" smtClean="0">
                <a:latin typeface="Skia"/>
                <a:cs typeface="Skia"/>
              </a:rPr>
              <a:t>to</a:t>
            </a:r>
            <a:r>
              <a:rPr lang="es-ES_tradnl" sz="1800" dirty="0" smtClean="0">
                <a:latin typeface="Skia"/>
                <a:cs typeface="Skia"/>
              </a:rPr>
              <a:t> </a:t>
            </a:r>
            <a:r>
              <a:rPr lang="es-ES_tradnl" sz="1800" dirty="0" err="1" smtClean="0">
                <a:latin typeface="Skia"/>
                <a:cs typeface="Skia"/>
              </a:rPr>
              <a:t>tell</a:t>
            </a:r>
            <a:endParaRPr lang="es-ES_tradnl" sz="1800" dirty="0" smtClean="0">
              <a:latin typeface="Skia"/>
              <a:cs typeface="Skia"/>
            </a:endParaRPr>
          </a:p>
          <a:p>
            <a:pPr marL="457200" indent="-457200">
              <a:buAutoNum type="arabicPeriod"/>
            </a:pPr>
            <a:r>
              <a:rPr lang="es-ES_tradnl" sz="1800" dirty="0" smtClean="0">
                <a:latin typeface="Skia"/>
                <a:cs typeface="Skia"/>
              </a:rPr>
              <a:t>Pensar </a:t>
            </a:r>
            <a:r>
              <a:rPr lang="es-ES_tradnl" sz="1800" dirty="0" err="1" smtClean="0">
                <a:latin typeface="Skia"/>
                <a:cs typeface="Skia"/>
              </a:rPr>
              <a:t>–</a:t>
            </a:r>
            <a:r>
              <a:rPr lang="es-ES_tradnl" sz="1800" dirty="0" smtClean="0">
                <a:latin typeface="Skia"/>
                <a:cs typeface="Skia"/>
              </a:rPr>
              <a:t> </a:t>
            </a:r>
            <a:r>
              <a:rPr lang="es-ES_tradnl" sz="1800" dirty="0" err="1" smtClean="0">
                <a:latin typeface="Skia"/>
                <a:cs typeface="Skia"/>
              </a:rPr>
              <a:t>to</a:t>
            </a:r>
            <a:r>
              <a:rPr lang="es-ES_tradnl" sz="1800" dirty="0" smtClean="0">
                <a:latin typeface="Skia"/>
                <a:cs typeface="Skia"/>
              </a:rPr>
              <a:t> </a:t>
            </a:r>
            <a:r>
              <a:rPr lang="es-ES_tradnl" sz="1800" dirty="0" err="1" smtClean="0">
                <a:latin typeface="Skia"/>
                <a:cs typeface="Skia"/>
              </a:rPr>
              <a:t>think</a:t>
            </a:r>
            <a:endParaRPr lang="es-ES_tradnl" sz="1800" dirty="0" smtClean="0">
              <a:latin typeface="Skia"/>
              <a:cs typeface="Skia"/>
            </a:endParaRPr>
          </a:p>
          <a:p>
            <a:pPr marL="457200" indent="-457200">
              <a:buAutoNum type="arabicPeriod"/>
            </a:pPr>
            <a:r>
              <a:rPr lang="es-ES_tradnl" sz="1800" dirty="0" smtClean="0">
                <a:latin typeface="Skia"/>
                <a:cs typeface="Skia"/>
              </a:rPr>
              <a:t>Querer </a:t>
            </a:r>
            <a:r>
              <a:rPr lang="es-ES_tradnl" sz="1800" dirty="0" err="1" smtClean="0">
                <a:latin typeface="Skia"/>
                <a:cs typeface="Skia"/>
              </a:rPr>
              <a:t>–</a:t>
            </a:r>
            <a:r>
              <a:rPr lang="es-ES_tradnl" sz="1800" dirty="0" smtClean="0">
                <a:latin typeface="Skia"/>
                <a:cs typeface="Skia"/>
              </a:rPr>
              <a:t> </a:t>
            </a:r>
            <a:r>
              <a:rPr lang="es-ES_tradnl" sz="1800" dirty="0" err="1" smtClean="0">
                <a:latin typeface="Skia"/>
                <a:cs typeface="Skia"/>
              </a:rPr>
              <a:t>to</a:t>
            </a:r>
            <a:r>
              <a:rPr lang="es-ES_tradnl" sz="1800" dirty="0" smtClean="0">
                <a:latin typeface="Skia"/>
                <a:cs typeface="Skia"/>
              </a:rPr>
              <a:t> </a:t>
            </a:r>
            <a:r>
              <a:rPr lang="es-ES_tradnl" sz="1800" dirty="0" err="1" smtClean="0">
                <a:latin typeface="Skia"/>
                <a:cs typeface="Skia"/>
              </a:rPr>
              <a:t>want</a:t>
            </a:r>
            <a:endParaRPr lang="es-ES_tradnl" sz="1800" dirty="0" smtClean="0">
              <a:latin typeface="Skia"/>
              <a:cs typeface="Skia"/>
            </a:endParaRPr>
          </a:p>
          <a:p>
            <a:pPr marL="457200" indent="-457200">
              <a:buAutoNum type="arabicPeriod"/>
            </a:pPr>
            <a:r>
              <a:rPr lang="es-ES_tradnl" sz="1800" dirty="0" smtClean="0">
                <a:latin typeface="Skia"/>
                <a:cs typeface="Skia"/>
              </a:rPr>
              <a:t>Dormir </a:t>
            </a:r>
            <a:r>
              <a:rPr lang="es-ES_tradnl" sz="1800" dirty="0" err="1" smtClean="0">
                <a:latin typeface="Skia"/>
                <a:cs typeface="Skia"/>
              </a:rPr>
              <a:t>–</a:t>
            </a:r>
            <a:r>
              <a:rPr lang="es-ES_tradnl" sz="1800" dirty="0" smtClean="0">
                <a:latin typeface="Skia"/>
                <a:cs typeface="Skia"/>
              </a:rPr>
              <a:t> </a:t>
            </a:r>
            <a:r>
              <a:rPr lang="es-ES_tradnl" sz="1800" dirty="0" err="1" smtClean="0">
                <a:latin typeface="Skia"/>
                <a:cs typeface="Skia"/>
              </a:rPr>
              <a:t>to</a:t>
            </a:r>
            <a:r>
              <a:rPr lang="es-ES_tradnl" sz="1800" dirty="0" smtClean="0">
                <a:latin typeface="Skia"/>
                <a:cs typeface="Skia"/>
              </a:rPr>
              <a:t> </a:t>
            </a:r>
            <a:r>
              <a:rPr lang="es-ES_tradnl" sz="1800" dirty="0" err="1" smtClean="0">
                <a:latin typeface="Skia"/>
                <a:cs typeface="Skia"/>
              </a:rPr>
              <a:t>sleep</a:t>
            </a:r>
            <a:endParaRPr lang="es-ES_tradnl" sz="1800" dirty="0" smtClean="0">
              <a:latin typeface="Skia"/>
              <a:cs typeface="Skia"/>
            </a:endParaRPr>
          </a:p>
          <a:p>
            <a:pPr marL="457200" indent="-457200">
              <a:buAutoNum type="arabicPeriod"/>
            </a:pPr>
            <a:r>
              <a:rPr lang="es-ES_tradnl" sz="1800" dirty="0" smtClean="0">
                <a:latin typeface="Skia"/>
                <a:cs typeface="Skia"/>
              </a:rPr>
              <a:t>Servir </a:t>
            </a:r>
            <a:r>
              <a:rPr lang="es-ES_tradnl" sz="1800" dirty="0" err="1" smtClean="0">
                <a:latin typeface="Skia"/>
                <a:cs typeface="Skia"/>
              </a:rPr>
              <a:t>–</a:t>
            </a:r>
            <a:r>
              <a:rPr lang="es-ES_tradnl" sz="1800" dirty="0" smtClean="0">
                <a:latin typeface="Skia"/>
                <a:cs typeface="Skia"/>
              </a:rPr>
              <a:t> </a:t>
            </a:r>
            <a:r>
              <a:rPr lang="es-ES_tradnl" sz="1800" dirty="0" err="1" smtClean="0">
                <a:latin typeface="Skia"/>
                <a:cs typeface="Skia"/>
              </a:rPr>
              <a:t>to</a:t>
            </a:r>
            <a:r>
              <a:rPr lang="es-ES_tradnl" sz="1800" dirty="0" smtClean="0">
                <a:latin typeface="Skia"/>
                <a:cs typeface="Skia"/>
              </a:rPr>
              <a:t> </a:t>
            </a:r>
            <a:r>
              <a:rPr lang="es-ES_tradnl" sz="1800" dirty="0" err="1" smtClean="0">
                <a:latin typeface="Skia"/>
                <a:cs typeface="Skia"/>
              </a:rPr>
              <a:t>serve</a:t>
            </a:r>
            <a:endParaRPr lang="es-ES_tradnl" sz="1800" dirty="0" smtClean="0">
              <a:latin typeface="Skia"/>
              <a:cs typeface="Skia"/>
            </a:endParaRPr>
          </a:p>
          <a:p>
            <a:pPr marL="457200" indent="-457200">
              <a:buAutoNum type="arabicPeriod"/>
            </a:pPr>
            <a:r>
              <a:rPr lang="es-ES_tradnl" sz="1800" dirty="0" smtClean="0">
                <a:latin typeface="Skia"/>
                <a:cs typeface="Skia"/>
              </a:rPr>
              <a:t>Pedir </a:t>
            </a:r>
            <a:r>
              <a:rPr lang="es-ES_tradnl" sz="1800" dirty="0" err="1" smtClean="0">
                <a:latin typeface="Skia"/>
                <a:cs typeface="Skia"/>
              </a:rPr>
              <a:t>–</a:t>
            </a:r>
            <a:r>
              <a:rPr lang="es-ES_tradnl" sz="1800" dirty="0" smtClean="0">
                <a:latin typeface="Skia"/>
                <a:cs typeface="Skia"/>
              </a:rPr>
              <a:t> </a:t>
            </a:r>
            <a:r>
              <a:rPr lang="es-ES_tradnl" sz="1800" dirty="0" err="1" smtClean="0">
                <a:latin typeface="Skia"/>
                <a:cs typeface="Skia"/>
              </a:rPr>
              <a:t>to</a:t>
            </a:r>
            <a:r>
              <a:rPr lang="es-ES_tradnl" sz="1800" dirty="0" smtClean="0">
                <a:latin typeface="Skia"/>
                <a:cs typeface="Skia"/>
              </a:rPr>
              <a:t> </a:t>
            </a:r>
            <a:r>
              <a:rPr lang="es-ES_tradnl" sz="1800" dirty="0" err="1" smtClean="0">
                <a:latin typeface="Skia"/>
                <a:cs typeface="Skia"/>
              </a:rPr>
              <a:t>order</a:t>
            </a:r>
            <a:endParaRPr lang="es-ES_tradnl" sz="1800" dirty="0" smtClean="0">
              <a:latin typeface="Skia"/>
              <a:cs typeface="Skia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719637" y="2084388"/>
            <a:ext cx="3657600" cy="4773612"/>
          </a:xfrm>
        </p:spPr>
        <p:txBody>
          <a:bodyPr>
            <a:normAutofit lnSpcReduction="10000"/>
          </a:bodyPr>
          <a:lstStyle/>
          <a:p>
            <a:pPr marL="457200" indent="-457200">
              <a:buNone/>
            </a:pPr>
            <a:endParaRPr lang="en-US" dirty="0" smtClean="0">
              <a:latin typeface="Skia"/>
              <a:cs typeface="Skia"/>
            </a:endParaRPr>
          </a:p>
          <a:p>
            <a:pPr marL="457200" indent="-457200">
              <a:buAutoNum type="alphaUcPeriod"/>
            </a:pPr>
            <a:r>
              <a:rPr lang="en-US" dirty="0" err="1" smtClean="0">
                <a:latin typeface="Skia"/>
                <a:cs typeface="Skia"/>
              </a:rPr>
              <a:t>Piens</a:t>
            </a:r>
            <a:r>
              <a:rPr lang="en-US" dirty="0" smtClean="0">
                <a:latin typeface="Skia"/>
                <a:cs typeface="Skia"/>
              </a:rPr>
              <a:t>-</a:t>
            </a:r>
          </a:p>
          <a:p>
            <a:pPr marL="457200" indent="-457200">
              <a:buAutoNum type="alphaUcPeriod"/>
            </a:pPr>
            <a:r>
              <a:rPr lang="en-US" dirty="0" err="1" smtClean="0">
                <a:latin typeface="Skia"/>
                <a:cs typeface="Skia"/>
              </a:rPr>
              <a:t>Duerm</a:t>
            </a:r>
            <a:r>
              <a:rPr lang="en-US" dirty="0" smtClean="0">
                <a:latin typeface="Skia"/>
                <a:cs typeface="Skia"/>
              </a:rPr>
              <a:t>-</a:t>
            </a:r>
          </a:p>
          <a:p>
            <a:pPr marL="457200" indent="-457200">
              <a:buAutoNum type="alphaUcPeriod"/>
            </a:pPr>
            <a:r>
              <a:rPr lang="en-US" dirty="0" err="1" smtClean="0">
                <a:latin typeface="Skia"/>
                <a:cs typeface="Skia"/>
              </a:rPr>
              <a:t>Pid</a:t>
            </a:r>
            <a:r>
              <a:rPr lang="en-US" dirty="0" smtClean="0">
                <a:latin typeface="Skia"/>
                <a:cs typeface="Skia"/>
              </a:rPr>
              <a:t>-</a:t>
            </a:r>
          </a:p>
          <a:p>
            <a:pPr marL="457200" indent="-457200">
              <a:buAutoNum type="alphaUcPeriod"/>
            </a:pPr>
            <a:r>
              <a:rPr lang="en-US" dirty="0" err="1" smtClean="0">
                <a:latin typeface="Skia"/>
                <a:cs typeface="Skia"/>
              </a:rPr>
              <a:t>Pued</a:t>
            </a:r>
            <a:r>
              <a:rPr lang="en-US" dirty="0" smtClean="0">
                <a:latin typeface="Skia"/>
                <a:cs typeface="Skia"/>
              </a:rPr>
              <a:t>-</a:t>
            </a:r>
          </a:p>
          <a:p>
            <a:pPr marL="457200" indent="-457200">
              <a:buAutoNum type="alphaUcPeriod"/>
            </a:pPr>
            <a:r>
              <a:rPr lang="en-US" dirty="0" err="1" smtClean="0">
                <a:latin typeface="Skia"/>
                <a:cs typeface="Skia"/>
              </a:rPr>
              <a:t>Jueg</a:t>
            </a:r>
            <a:r>
              <a:rPr lang="en-US" dirty="0" smtClean="0">
                <a:latin typeface="Skia"/>
                <a:cs typeface="Skia"/>
              </a:rPr>
              <a:t>-</a:t>
            </a:r>
          </a:p>
          <a:p>
            <a:pPr marL="457200" indent="-457200">
              <a:buAutoNum type="alphaUcPeriod"/>
            </a:pPr>
            <a:r>
              <a:rPr lang="en-US" dirty="0" err="1" smtClean="0">
                <a:latin typeface="Skia"/>
                <a:cs typeface="Skia"/>
              </a:rPr>
              <a:t>Dic</a:t>
            </a:r>
            <a:r>
              <a:rPr lang="en-US" dirty="0" smtClean="0">
                <a:latin typeface="Skia"/>
                <a:cs typeface="Skia"/>
              </a:rPr>
              <a:t>-</a:t>
            </a:r>
          </a:p>
          <a:p>
            <a:pPr marL="457200" indent="-457200">
              <a:buAutoNum type="alphaUcPeriod"/>
            </a:pPr>
            <a:r>
              <a:rPr lang="en-US" dirty="0" err="1" smtClean="0">
                <a:latin typeface="Skia"/>
                <a:cs typeface="Skia"/>
              </a:rPr>
              <a:t>Quier</a:t>
            </a:r>
            <a:r>
              <a:rPr lang="en-US" dirty="0" smtClean="0">
                <a:latin typeface="Skia"/>
                <a:cs typeface="Skia"/>
              </a:rPr>
              <a:t>-</a:t>
            </a:r>
          </a:p>
          <a:p>
            <a:pPr marL="457200" indent="-457200">
              <a:buAutoNum type="alphaUcPeriod"/>
            </a:pPr>
            <a:r>
              <a:rPr lang="en-US" dirty="0" err="1" smtClean="0">
                <a:latin typeface="Skia"/>
                <a:cs typeface="Skia"/>
              </a:rPr>
              <a:t>Sirv</a:t>
            </a:r>
            <a:r>
              <a:rPr lang="en-US" dirty="0" smtClean="0">
                <a:latin typeface="Skia"/>
                <a:cs typeface="Skia"/>
              </a:rPr>
              <a:t>-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6000" dirty="0" smtClean="0">
                <a:latin typeface="Hobo Std"/>
                <a:cs typeface="Hobo Std"/>
              </a:rPr>
              <a:t>Hoyo 2: Respuestas</a:t>
            </a:r>
            <a:endParaRPr lang="es-ES_tradnl" sz="6000" dirty="0">
              <a:latin typeface="Hobo Std"/>
              <a:cs typeface="Hobo Std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es-ES_tradnl" sz="2400" dirty="0" smtClean="0">
                <a:latin typeface="Skia"/>
                <a:cs typeface="Skia"/>
              </a:rPr>
              <a:t>Jugar </a:t>
            </a:r>
            <a:r>
              <a:rPr lang="es-ES_tradnl" sz="2400" dirty="0" err="1" smtClean="0">
                <a:latin typeface="Skia"/>
                <a:cs typeface="Skia"/>
              </a:rPr>
              <a:t>–</a:t>
            </a:r>
            <a:r>
              <a:rPr lang="es-ES_tradnl" sz="2400" dirty="0" smtClean="0">
                <a:latin typeface="Skia"/>
                <a:cs typeface="Skia"/>
              </a:rPr>
              <a:t> </a:t>
            </a:r>
            <a:r>
              <a:rPr lang="es-ES_tradnl" sz="2400" dirty="0" err="1" smtClean="0">
                <a:latin typeface="Skia"/>
                <a:cs typeface="Skia"/>
              </a:rPr>
              <a:t>to</a:t>
            </a:r>
            <a:r>
              <a:rPr lang="es-ES_tradnl" sz="2400" dirty="0" smtClean="0">
                <a:latin typeface="Skia"/>
                <a:cs typeface="Skia"/>
              </a:rPr>
              <a:t> play</a:t>
            </a:r>
          </a:p>
          <a:p>
            <a:pPr marL="457200" indent="-457200">
              <a:buAutoNum type="arabicPeriod"/>
            </a:pPr>
            <a:r>
              <a:rPr lang="es-ES_tradnl" sz="2400" dirty="0" smtClean="0">
                <a:latin typeface="Skia"/>
                <a:cs typeface="Skia"/>
              </a:rPr>
              <a:t>Poder </a:t>
            </a:r>
            <a:r>
              <a:rPr lang="es-ES_tradnl" sz="2400" dirty="0" err="1" smtClean="0">
                <a:latin typeface="Skia"/>
                <a:cs typeface="Skia"/>
              </a:rPr>
              <a:t>–</a:t>
            </a:r>
            <a:r>
              <a:rPr lang="es-ES_tradnl" sz="2400" dirty="0" smtClean="0">
                <a:latin typeface="Skia"/>
                <a:cs typeface="Skia"/>
              </a:rPr>
              <a:t> </a:t>
            </a:r>
            <a:r>
              <a:rPr lang="es-ES_tradnl" sz="2400" dirty="0" err="1" smtClean="0">
                <a:latin typeface="Skia"/>
                <a:cs typeface="Skia"/>
              </a:rPr>
              <a:t>to</a:t>
            </a:r>
            <a:r>
              <a:rPr lang="es-ES_tradnl" sz="2400" dirty="0" smtClean="0">
                <a:latin typeface="Skia"/>
                <a:cs typeface="Skia"/>
              </a:rPr>
              <a:t> be </a:t>
            </a:r>
            <a:r>
              <a:rPr lang="es-ES_tradnl" sz="2400" dirty="0" err="1" smtClean="0">
                <a:latin typeface="Skia"/>
                <a:cs typeface="Skia"/>
              </a:rPr>
              <a:t>able</a:t>
            </a:r>
            <a:r>
              <a:rPr lang="es-ES_tradnl" sz="2400" dirty="0" smtClean="0">
                <a:latin typeface="Skia"/>
                <a:cs typeface="Skia"/>
              </a:rPr>
              <a:t> </a:t>
            </a:r>
            <a:r>
              <a:rPr lang="es-ES_tradnl" sz="2400" dirty="0" err="1" smtClean="0">
                <a:latin typeface="Skia"/>
                <a:cs typeface="Skia"/>
              </a:rPr>
              <a:t>to</a:t>
            </a:r>
            <a:endParaRPr lang="es-ES_tradnl" sz="2400" dirty="0" smtClean="0">
              <a:latin typeface="Skia"/>
              <a:cs typeface="Skia"/>
            </a:endParaRPr>
          </a:p>
          <a:p>
            <a:pPr marL="457200" indent="-457200">
              <a:buAutoNum type="arabicPeriod"/>
            </a:pPr>
            <a:r>
              <a:rPr lang="es-ES_tradnl" sz="2400" dirty="0" smtClean="0">
                <a:latin typeface="Skia"/>
                <a:cs typeface="Skia"/>
              </a:rPr>
              <a:t>Decir </a:t>
            </a:r>
            <a:r>
              <a:rPr lang="es-ES_tradnl" sz="2400" dirty="0" err="1" smtClean="0">
                <a:latin typeface="Skia"/>
                <a:cs typeface="Skia"/>
              </a:rPr>
              <a:t>–</a:t>
            </a:r>
            <a:r>
              <a:rPr lang="es-ES_tradnl" sz="2400" dirty="0" smtClean="0">
                <a:latin typeface="Skia"/>
                <a:cs typeface="Skia"/>
              </a:rPr>
              <a:t> </a:t>
            </a:r>
            <a:r>
              <a:rPr lang="es-ES_tradnl" sz="2400" dirty="0" err="1" smtClean="0">
                <a:latin typeface="Skia"/>
                <a:cs typeface="Skia"/>
              </a:rPr>
              <a:t>to</a:t>
            </a:r>
            <a:r>
              <a:rPr lang="es-ES_tradnl" sz="2400" dirty="0" smtClean="0">
                <a:latin typeface="Skia"/>
                <a:cs typeface="Skia"/>
              </a:rPr>
              <a:t> </a:t>
            </a:r>
            <a:r>
              <a:rPr lang="es-ES_tradnl" sz="2400" dirty="0" err="1" smtClean="0">
                <a:latin typeface="Skia"/>
                <a:cs typeface="Skia"/>
              </a:rPr>
              <a:t>say</a:t>
            </a:r>
            <a:r>
              <a:rPr lang="es-ES_tradnl" sz="2400" dirty="0" smtClean="0">
                <a:latin typeface="Skia"/>
                <a:cs typeface="Skia"/>
              </a:rPr>
              <a:t> / </a:t>
            </a:r>
            <a:r>
              <a:rPr lang="es-ES_tradnl" sz="2400" dirty="0" err="1" smtClean="0">
                <a:latin typeface="Skia"/>
                <a:cs typeface="Skia"/>
              </a:rPr>
              <a:t>to</a:t>
            </a:r>
            <a:r>
              <a:rPr lang="es-ES_tradnl" sz="2400" dirty="0" smtClean="0">
                <a:latin typeface="Skia"/>
                <a:cs typeface="Skia"/>
              </a:rPr>
              <a:t> </a:t>
            </a:r>
            <a:r>
              <a:rPr lang="es-ES_tradnl" sz="2400" dirty="0" err="1" smtClean="0">
                <a:latin typeface="Skia"/>
                <a:cs typeface="Skia"/>
              </a:rPr>
              <a:t>tell</a:t>
            </a:r>
            <a:endParaRPr lang="es-ES_tradnl" sz="2400" dirty="0" smtClean="0">
              <a:latin typeface="Skia"/>
              <a:cs typeface="Skia"/>
            </a:endParaRPr>
          </a:p>
          <a:p>
            <a:pPr marL="457200" indent="-457200">
              <a:buAutoNum type="arabicPeriod"/>
            </a:pPr>
            <a:r>
              <a:rPr lang="es-ES_tradnl" sz="2400" dirty="0" smtClean="0">
                <a:latin typeface="Skia"/>
                <a:cs typeface="Skia"/>
              </a:rPr>
              <a:t>Pensar </a:t>
            </a:r>
            <a:r>
              <a:rPr lang="es-ES_tradnl" sz="2400" dirty="0" err="1" smtClean="0">
                <a:latin typeface="Skia"/>
                <a:cs typeface="Skia"/>
              </a:rPr>
              <a:t>–</a:t>
            </a:r>
            <a:r>
              <a:rPr lang="es-ES_tradnl" sz="2400" dirty="0" smtClean="0">
                <a:latin typeface="Skia"/>
                <a:cs typeface="Skia"/>
              </a:rPr>
              <a:t> </a:t>
            </a:r>
            <a:r>
              <a:rPr lang="es-ES_tradnl" sz="2400" dirty="0" err="1" smtClean="0">
                <a:latin typeface="Skia"/>
                <a:cs typeface="Skia"/>
              </a:rPr>
              <a:t>to</a:t>
            </a:r>
            <a:r>
              <a:rPr lang="es-ES_tradnl" sz="2400" dirty="0" smtClean="0">
                <a:latin typeface="Skia"/>
                <a:cs typeface="Skia"/>
              </a:rPr>
              <a:t> </a:t>
            </a:r>
            <a:r>
              <a:rPr lang="es-ES_tradnl" sz="2400" dirty="0" err="1" smtClean="0">
                <a:latin typeface="Skia"/>
                <a:cs typeface="Skia"/>
              </a:rPr>
              <a:t>think</a:t>
            </a:r>
            <a:endParaRPr lang="es-ES_tradnl" sz="2400" dirty="0" smtClean="0">
              <a:latin typeface="Skia"/>
              <a:cs typeface="Skia"/>
            </a:endParaRPr>
          </a:p>
          <a:p>
            <a:pPr marL="457200" indent="-457200">
              <a:buAutoNum type="arabicPeriod"/>
            </a:pPr>
            <a:r>
              <a:rPr lang="es-ES_tradnl" sz="2400" dirty="0" smtClean="0">
                <a:latin typeface="Skia"/>
                <a:cs typeface="Skia"/>
              </a:rPr>
              <a:t>Querer </a:t>
            </a:r>
            <a:r>
              <a:rPr lang="es-ES_tradnl" sz="2400" dirty="0" err="1" smtClean="0">
                <a:latin typeface="Skia"/>
                <a:cs typeface="Skia"/>
              </a:rPr>
              <a:t>–</a:t>
            </a:r>
            <a:r>
              <a:rPr lang="es-ES_tradnl" sz="2400" dirty="0" smtClean="0">
                <a:latin typeface="Skia"/>
                <a:cs typeface="Skia"/>
              </a:rPr>
              <a:t> </a:t>
            </a:r>
            <a:r>
              <a:rPr lang="es-ES_tradnl" sz="2400" dirty="0" err="1" smtClean="0">
                <a:latin typeface="Skia"/>
                <a:cs typeface="Skia"/>
              </a:rPr>
              <a:t>to</a:t>
            </a:r>
            <a:r>
              <a:rPr lang="es-ES_tradnl" sz="2400" dirty="0" smtClean="0">
                <a:latin typeface="Skia"/>
                <a:cs typeface="Skia"/>
              </a:rPr>
              <a:t> </a:t>
            </a:r>
            <a:r>
              <a:rPr lang="es-ES_tradnl" sz="2400" dirty="0" err="1" smtClean="0">
                <a:latin typeface="Skia"/>
                <a:cs typeface="Skia"/>
              </a:rPr>
              <a:t>want</a:t>
            </a:r>
            <a:endParaRPr lang="es-ES_tradnl" sz="2400" dirty="0" smtClean="0">
              <a:latin typeface="Skia"/>
              <a:cs typeface="Skia"/>
            </a:endParaRPr>
          </a:p>
          <a:p>
            <a:pPr marL="457200" indent="-457200">
              <a:buAutoNum type="arabicPeriod"/>
            </a:pPr>
            <a:r>
              <a:rPr lang="es-ES_tradnl" sz="2400" dirty="0" smtClean="0">
                <a:latin typeface="Skia"/>
                <a:cs typeface="Skia"/>
              </a:rPr>
              <a:t>Dormir </a:t>
            </a:r>
            <a:r>
              <a:rPr lang="es-ES_tradnl" sz="2400" dirty="0" err="1" smtClean="0">
                <a:latin typeface="Skia"/>
                <a:cs typeface="Skia"/>
              </a:rPr>
              <a:t>–</a:t>
            </a:r>
            <a:r>
              <a:rPr lang="es-ES_tradnl" sz="2400" dirty="0" smtClean="0">
                <a:latin typeface="Skia"/>
                <a:cs typeface="Skia"/>
              </a:rPr>
              <a:t> </a:t>
            </a:r>
            <a:r>
              <a:rPr lang="es-ES_tradnl" sz="2400" dirty="0" err="1" smtClean="0">
                <a:latin typeface="Skia"/>
                <a:cs typeface="Skia"/>
              </a:rPr>
              <a:t>to</a:t>
            </a:r>
            <a:r>
              <a:rPr lang="es-ES_tradnl" sz="2400" dirty="0" smtClean="0">
                <a:latin typeface="Skia"/>
                <a:cs typeface="Skia"/>
              </a:rPr>
              <a:t> </a:t>
            </a:r>
            <a:r>
              <a:rPr lang="es-ES_tradnl" sz="2400" dirty="0" err="1" smtClean="0">
                <a:latin typeface="Skia"/>
                <a:cs typeface="Skia"/>
              </a:rPr>
              <a:t>sleep</a:t>
            </a:r>
            <a:endParaRPr lang="es-ES_tradnl" sz="2400" dirty="0" smtClean="0">
              <a:latin typeface="Skia"/>
              <a:cs typeface="Skia"/>
            </a:endParaRPr>
          </a:p>
          <a:p>
            <a:pPr marL="457200" indent="-457200">
              <a:buAutoNum type="arabicPeriod"/>
            </a:pPr>
            <a:r>
              <a:rPr lang="es-ES_tradnl" sz="2400" dirty="0" smtClean="0">
                <a:latin typeface="Skia"/>
                <a:cs typeface="Skia"/>
              </a:rPr>
              <a:t>Servir </a:t>
            </a:r>
            <a:r>
              <a:rPr lang="es-ES_tradnl" sz="2400" dirty="0" err="1" smtClean="0">
                <a:latin typeface="Skia"/>
                <a:cs typeface="Skia"/>
              </a:rPr>
              <a:t>–</a:t>
            </a:r>
            <a:r>
              <a:rPr lang="es-ES_tradnl" sz="2400" dirty="0" smtClean="0">
                <a:latin typeface="Skia"/>
                <a:cs typeface="Skia"/>
              </a:rPr>
              <a:t> </a:t>
            </a:r>
            <a:r>
              <a:rPr lang="es-ES_tradnl" sz="2400" dirty="0" err="1" smtClean="0">
                <a:latin typeface="Skia"/>
                <a:cs typeface="Skia"/>
              </a:rPr>
              <a:t>to</a:t>
            </a:r>
            <a:r>
              <a:rPr lang="es-ES_tradnl" sz="2400" dirty="0" smtClean="0">
                <a:latin typeface="Skia"/>
                <a:cs typeface="Skia"/>
              </a:rPr>
              <a:t> </a:t>
            </a:r>
            <a:r>
              <a:rPr lang="es-ES_tradnl" sz="2400" dirty="0" err="1" smtClean="0">
                <a:latin typeface="Skia"/>
                <a:cs typeface="Skia"/>
              </a:rPr>
              <a:t>serve</a:t>
            </a:r>
            <a:endParaRPr lang="es-ES_tradnl" sz="2400" dirty="0" smtClean="0">
              <a:latin typeface="Skia"/>
              <a:cs typeface="Skia"/>
            </a:endParaRPr>
          </a:p>
          <a:p>
            <a:pPr marL="457200" indent="-457200">
              <a:buAutoNum type="arabicPeriod"/>
            </a:pPr>
            <a:r>
              <a:rPr lang="es-ES_tradnl" sz="2400" dirty="0" smtClean="0">
                <a:latin typeface="Skia"/>
                <a:cs typeface="Skia"/>
              </a:rPr>
              <a:t>Pedir </a:t>
            </a:r>
            <a:r>
              <a:rPr lang="es-ES_tradnl" sz="2400" dirty="0" err="1" smtClean="0">
                <a:latin typeface="Skia"/>
                <a:cs typeface="Skia"/>
              </a:rPr>
              <a:t>–</a:t>
            </a:r>
            <a:r>
              <a:rPr lang="es-ES_tradnl" sz="2400" dirty="0" smtClean="0">
                <a:latin typeface="Skia"/>
                <a:cs typeface="Skia"/>
              </a:rPr>
              <a:t> </a:t>
            </a:r>
            <a:r>
              <a:rPr lang="es-ES_tradnl" sz="2400" dirty="0" err="1" smtClean="0">
                <a:latin typeface="Skia"/>
                <a:cs typeface="Skia"/>
              </a:rPr>
              <a:t>to</a:t>
            </a:r>
            <a:r>
              <a:rPr lang="es-ES_tradnl" sz="2400" dirty="0" smtClean="0">
                <a:latin typeface="Skia"/>
                <a:cs typeface="Skia"/>
              </a:rPr>
              <a:t> </a:t>
            </a:r>
            <a:r>
              <a:rPr lang="es-ES_tradnl" sz="2400" dirty="0" err="1" smtClean="0">
                <a:latin typeface="Skia"/>
                <a:cs typeface="Skia"/>
              </a:rPr>
              <a:t>order</a:t>
            </a:r>
            <a:endParaRPr lang="es-ES_tradnl" sz="2400" dirty="0" smtClean="0">
              <a:latin typeface="Skia"/>
              <a:cs typeface="Skia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457200" indent="-457200">
              <a:buAutoNum type="alphaUcPeriod"/>
            </a:pPr>
            <a:r>
              <a:rPr lang="en-US" sz="1400" dirty="0" err="1" smtClean="0">
                <a:latin typeface="Skia"/>
                <a:cs typeface="Skia"/>
              </a:rPr>
              <a:t>Piens</a:t>
            </a:r>
            <a:r>
              <a:rPr lang="en-US" sz="1400" dirty="0" smtClean="0">
                <a:latin typeface="Skia"/>
                <a:cs typeface="Skia"/>
              </a:rPr>
              <a:t>-</a:t>
            </a:r>
          </a:p>
          <a:p>
            <a:pPr marL="457200" indent="-457200">
              <a:buAutoNum type="alphaUcPeriod"/>
            </a:pPr>
            <a:r>
              <a:rPr lang="en-US" sz="1400" dirty="0" err="1" smtClean="0">
                <a:latin typeface="Skia"/>
                <a:cs typeface="Skia"/>
              </a:rPr>
              <a:t>Duerm</a:t>
            </a:r>
            <a:r>
              <a:rPr lang="en-US" sz="1400" dirty="0" smtClean="0">
                <a:latin typeface="Skia"/>
                <a:cs typeface="Skia"/>
              </a:rPr>
              <a:t>-</a:t>
            </a:r>
          </a:p>
          <a:p>
            <a:pPr marL="457200" indent="-457200">
              <a:buAutoNum type="alphaUcPeriod"/>
            </a:pPr>
            <a:r>
              <a:rPr lang="en-US" sz="1400" dirty="0" err="1" smtClean="0">
                <a:latin typeface="Skia"/>
                <a:cs typeface="Skia"/>
              </a:rPr>
              <a:t>Pid</a:t>
            </a:r>
            <a:r>
              <a:rPr lang="en-US" sz="1400" dirty="0" smtClean="0">
                <a:latin typeface="Skia"/>
                <a:cs typeface="Skia"/>
              </a:rPr>
              <a:t>-</a:t>
            </a:r>
          </a:p>
          <a:p>
            <a:pPr marL="457200" indent="-457200">
              <a:buAutoNum type="alphaUcPeriod"/>
            </a:pPr>
            <a:r>
              <a:rPr lang="en-US" sz="1400" dirty="0" err="1" smtClean="0">
                <a:latin typeface="Skia"/>
                <a:cs typeface="Skia"/>
              </a:rPr>
              <a:t>Pued</a:t>
            </a:r>
            <a:r>
              <a:rPr lang="en-US" sz="1400" dirty="0" smtClean="0">
                <a:latin typeface="Skia"/>
                <a:cs typeface="Skia"/>
              </a:rPr>
              <a:t>-</a:t>
            </a:r>
          </a:p>
          <a:p>
            <a:pPr marL="457200" indent="-457200">
              <a:buAutoNum type="alphaUcPeriod"/>
            </a:pPr>
            <a:r>
              <a:rPr lang="en-US" sz="1400" dirty="0" err="1" smtClean="0">
                <a:latin typeface="Skia"/>
                <a:cs typeface="Skia"/>
              </a:rPr>
              <a:t>Jueg</a:t>
            </a:r>
            <a:r>
              <a:rPr lang="en-US" sz="1400" dirty="0" smtClean="0">
                <a:latin typeface="Skia"/>
                <a:cs typeface="Skia"/>
              </a:rPr>
              <a:t>-</a:t>
            </a:r>
          </a:p>
          <a:p>
            <a:pPr marL="457200" indent="-457200">
              <a:buAutoNum type="alphaUcPeriod"/>
            </a:pPr>
            <a:r>
              <a:rPr lang="en-US" sz="1400" dirty="0" err="1" smtClean="0">
                <a:latin typeface="Skia"/>
                <a:cs typeface="Skia"/>
              </a:rPr>
              <a:t>Dic</a:t>
            </a:r>
            <a:r>
              <a:rPr lang="en-US" sz="1400" dirty="0" smtClean="0">
                <a:latin typeface="Skia"/>
                <a:cs typeface="Skia"/>
              </a:rPr>
              <a:t>-</a:t>
            </a:r>
          </a:p>
          <a:p>
            <a:pPr marL="457200" indent="-457200">
              <a:buAutoNum type="alphaUcPeriod"/>
            </a:pPr>
            <a:r>
              <a:rPr lang="en-US" sz="1400" dirty="0" err="1" smtClean="0">
                <a:latin typeface="Skia"/>
                <a:cs typeface="Skia"/>
              </a:rPr>
              <a:t>Quier</a:t>
            </a:r>
            <a:r>
              <a:rPr lang="en-US" sz="1400" dirty="0" smtClean="0">
                <a:latin typeface="Skia"/>
                <a:cs typeface="Skia"/>
              </a:rPr>
              <a:t>-</a:t>
            </a:r>
          </a:p>
          <a:p>
            <a:pPr marL="457200" indent="-457200">
              <a:buAutoNum type="alphaUcPeriod"/>
            </a:pPr>
            <a:r>
              <a:rPr lang="en-US" sz="1400" dirty="0" err="1" smtClean="0">
                <a:latin typeface="Skia"/>
                <a:cs typeface="Skia"/>
              </a:rPr>
              <a:t>Sirv</a:t>
            </a:r>
            <a:r>
              <a:rPr lang="en-US" sz="1400" dirty="0" smtClean="0">
                <a:latin typeface="Skia"/>
                <a:cs typeface="Skia"/>
              </a:rPr>
              <a:t>-</a:t>
            </a:r>
          </a:p>
          <a:p>
            <a:pPr marL="457200" indent="-457200">
              <a:buNone/>
            </a:pPr>
            <a:r>
              <a:rPr lang="en-US" sz="1400" dirty="0" smtClean="0">
                <a:solidFill>
                  <a:schemeClr val="accent3"/>
                </a:solidFill>
                <a:latin typeface="Skia"/>
                <a:cs typeface="Skia"/>
              </a:rPr>
              <a:t>1-E, 2-D, 3-F, 4-A, 5-G, 6-B, 7-H, 8-C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6000" dirty="0" smtClean="0">
                <a:latin typeface="Hobo Std"/>
                <a:cs typeface="Hobo Std"/>
              </a:rPr>
              <a:t>Hoyo 3: Preguntas</a:t>
            </a:r>
            <a:endParaRPr lang="es-ES_tradnl" sz="6000" dirty="0">
              <a:latin typeface="Hobo Std"/>
              <a:cs typeface="Hobo Std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None/>
            </a:pPr>
            <a:r>
              <a:rPr lang="es-ES_tradnl" sz="2400" dirty="0" smtClean="0">
                <a:latin typeface="Skia"/>
                <a:cs typeface="Skia"/>
              </a:rPr>
              <a:t>Conjuga los verbos en el presente</a:t>
            </a:r>
          </a:p>
          <a:p>
            <a:pPr marL="457200" indent="-457200">
              <a:buAutoNum type="arabicPeriod"/>
            </a:pPr>
            <a:r>
              <a:rPr lang="es-ES_tradnl" sz="2400" dirty="0" smtClean="0">
                <a:latin typeface="Skia"/>
                <a:cs typeface="Skia"/>
              </a:rPr>
              <a:t>Poder / yo</a:t>
            </a:r>
          </a:p>
          <a:p>
            <a:pPr marL="457200" indent="-457200">
              <a:buAutoNum type="arabicPeriod"/>
            </a:pPr>
            <a:r>
              <a:rPr lang="es-ES_tradnl" sz="2400" dirty="0" smtClean="0">
                <a:latin typeface="Skia"/>
                <a:cs typeface="Skia"/>
              </a:rPr>
              <a:t>Jugar / tú</a:t>
            </a:r>
          </a:p>
          <a:p>
            <a:pPr marL="457200" indent="-457200">
              <a:buAutoNum type="arabicPeriod"/>
            </a:pPr>
            <a:r>
              <a:rPr lang="es-ES_tradnl" sz="2400" dirty="0" smtClean="0">
                <a:latin typeface="Skia"/>
                <a:cs typeface="Skia"/>
              </a:rPr>
              <a:t>Servir / ellos</a:t>
            </a:r>
          </a:p>
          <a:p>
            <a:pPr marL="457200" indent="-457200">
              <a:buAutoNum type="arabicPeriod"/>
            </a:pPr>
            <a:r>
              <a:rPr lang="es-ES_tradnl" sz="2400" dirty="0" smtClean="0">
                <a:latin typeface="Skia"/>
                <a:cs typeface="Skia"/>
              </a:rPr>
              <a:t>Tener / ella</a:t>
            </a:r>
          </a:p>
          <a:p>
            <a:pPr marL="457200" indent="-457200">
              <a:buAutoNum type="arabicPeriod"/>
            </a:pPr>
            <a:r>
              <a:rPr lang="es-ES_tradnl" sz="2400" dirty="0" smtClean="0">
                <a:latin typeface="Skia"/>
                <a:cs typeface="Skia"/>
              </a:rPr>
              <a:t>Cerrar / nosotros</a:t>
            </a:r>
            <a:endParaRPr lang="es-ES_tradnl" sz="2400" dirty="0">
              <a:latin typeface="Skia"/>
              <a:cs typeface="Ski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6000" dirty="0" smtClean="0">
                <a:latin typeface="Hobo Std"/>
                <a:cs typeface="Hobo Std"/>
              </a:rPr>
              <a:t>Hoyo 3: Respuestas</a:t>
            </a:r>
            <a:endParaRPr lang="es-ES_tradnl" sz="6000" dirty="0">
              <a:latin typeface="Hobo Std"/>
              <a:cs typeface="Hobo Std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s-ES_tradnl" sz="2400" dirty="0" smtClean="0">
                <a:latin typeface="Skia"/>
                <a:cs typeface="Skia"/>
              </a:rPr>
              <a:t>Poder / yo</a:t>
            </a:r>
          </a:p>
          <a:p>
            <a:pPr marL="457200" indent="-457200">
              <a:buAutoNum type="arabicPeriod"/>
            </a:pPr>
            <a:r>
              <a:rPr lang="es-ES_tradnl" sz="2400" dirty="0" smtClean="0">
                <a:latin typeface="Skia"/>
                <a:cs typeface="Skia"/>
              </a:rPr>
              <a:t>Jugar / tú</a:t>
            </a:r>
          </a:p>
          <a:p>
            <a:pPr marL="457200" indent="-457200">
              <a:buAutoNum type="arabicPeriod"/>
            </a:pPr>
            <a:r>
              <a:rPr lang="es-ES_tradnl" sz="2400" dirty="0" smtClean="0">
                <a:latin typeface="Skia"/>
                <a:cs typeface="Skia"/>
              </a:rPr>
              <a:t>Servir / ellos</a:t>
            </a:r>
          </a:p>
          <a:p>
            <a:pPr marL="457200" indent="-457200">
              <a:buAutoNum type="arabicPeriod"/>
            </a:pPr>
            <a:r>
              <a:rPr lang="es-ES_tradnl" sz="2400" dirty="0" smtClean="0">
                <a:latin typeface="Skia"/>
                <a:cs typeface="Skia"/>
              </a:rPr>
              <a:t>Tener / ella</a:t>
            </a:r>
          </a:p>
          <a:p>
            <a:pPr marL="457200" indent="-457200">
              <a:buAutoNum type="arabicPeriod"/>
            </a:pPr>
            <a:r>
              <a:rPr lang="es-ES_tradnl" sz="2400" dirty="0" smtClean="0">
                <a:latin typeface="Skia"/>
                <a:cs typeface="Skia"/>
              </a:rPr>
              <a:t>Cerrar / nosotros</a:t>
            </a:r>
            <a:endParaRPr lang="es-ES_tradnl" sz="2400" dirty="0">
              <a:latin typeface="Skia"/>
              <a:cs typeface="Skia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ES_tradnl" sz="2400" dirty="0" smtClean="0">
                <a:latin typeface="Skia"/>
                <a:cs typeface="Skia"/>
              </a:rPr>
              <a:t>Yo puedo</a:t>
            </a:r>
          </a:p>
          <a:p>
            <a:pPr marL="457200" indent="-457200">
              <a:buFont typeface="+mj-lt"/>
              <a:buAutoNum type="arabicPeriod"/>
            </a:pPr>
            <a:r>
              <a:rPr lang="es-ES_tradnl" sz="2400" dirty="0" smtClean="0">
                <a:latin typeface="Skia"/>
                <a:cs typeface="Skia"/>
              </a:rPr>
              <a:t>Tú juegas</a:t>
            </a:r>
          </a:p>
          <a:p>
            <a:pPr marL="457200" indent="-457200">
              <a:buFont typeface="+mj-lt"/>
              <a:buAutoNum type="arabicPeriod"/>
            </a:pPr>
            <a:r>
              <a:rPr lang="es-ES_tradnl" sz="2400" dirty="0" smtClean="0">
                <a:latin typeface="Skia"/>
                <a:cs typeface="Skia"/>
              </a:rPr>
              <a:t>Ellos sirven</a:t>
            </a:r>
          </a:p>
          <a:p>
            <a:pPr marL="457200" indent="-457200">
              <a:buFont typeface="+mj-lt"/>
              <a:buAutoNum type="arabicPeriod"/>
            </a:pPr>
            <a:r>
              <a:rPr lang="es-ES_tradnl" sz="2400" dirty="0" smtClean="0">
                <a:latin typeface="Skia"/>
                <a:cs typeface="Skia"/>
              </a:rPr>
              <a:t>Ella tiene</a:t>
            </a:r>
          </a:p>
          <a:p>
            <a:pPr marL="457200" indent="-457200">
              <a:buFont typeface="+mj-lt"/>
              <a:buAutoNum type="arabicPeriod"/>
            </a:pPr>
            <a:r>
              <a:rPr lang="es-ES_tradnl" sz="2400" dirty="0" smtClean="0">
                <a:latin typeface="Skia"/>
                <a:cs typeface="Skia"/>
              </a:rPr>
              <a:t>Nosotros cerramos</a:t>
            </a:r>
            <a:endParaRPr lang="es-ES_tradnl" sz="2400" dirty="0">
              <a:latin typeface="Skia"/>
              <a:cs typeface="Ski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6000" dirty="0" smtClean="0">
                <a:latin typeface="Hobo Std"/>
                <a:cs typeface="Hobo Std"/>
              </a:rPr>
              <a:t>Hoyo 4: Preguntas</a:t>
            </a:r>
            <a:endParaRPr lang="es-ES_tradnl" sz="6000" dirty="0">
              <a:latin typeface="Hobo Std"/>
              <a:cs typeface="Hobo St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None/>
            </a:pPr>
            <a:r>
              <a:rPr lang="es-ES_tradnl" dirty="0" smtClean="0">
                <a:latin typeface="Skia"/>
                <a:cs typeface="Skia"/>
              </a:rPr>
              <a:t>Llena el espacio:</a:t>
            </a:r>
          </a:p>
          <a:p>
            <a:pPr marL="457200" indent="-457200">
              <a:buAutoNum type="arabicPeriod"/>
            </a:pPr>
            <a:r>
              <a:rPr lang="es-ES_tradnl" dirty="0" smtClean="0">
                <a:latin typeface="Skia"/>
                <a:cs typeface="Skia"/>
              </a:rPr>
              <a:t>Yo __________ al voleibol.  (jugar)</a:t>
            </a:r>
          </a:p>
          <a:p>
            <a:pPr marL="457200" indent="-457200">
              <a:buAutoNum type="arabicPeriod"/>
            </a:pPr>
            <a:r>
              <a:rPr lang="es-ES_tradnl" dirty="0" smtClean="0">
                <a:latin typeface="Skia"/>
                <a:cs typeface="Skia"/>
              </a:rPr>
              <a:t>Tú ______________ venir conmigo.  (poder)</a:t>
            </a:r>
          </a:p>
          <a:p>
            <a:pPr marL="457200" indent="-457200">
              <a:buAutoNum type="arabicPeriod"/>
            </a:pPr>
            <a:r>
              <a:rPr lang="es-ES_tradnl" dirty="0" smtClean="0">
                <a:latin typeface="Skia"/>
                <a:cs typeface="Skia"/>
              </a:rPr>
              <a:t>Ellos ____________ la tienda. (cerrar)</a:t>
            </a:r>
          </a:p>
          <a:p>
            <a:pPr marL="457200" indent="-457200">
              <a:buAutoNum type="arabicPeriod"/>
            </a:pPr>
            <a:r>
              <a:rPr lang="es-ES_tradnl" dirty="0" smtClean="0">
                <a:latin typeface="Skia"/>
                <a:cs typeface="Skia"/>
              </a:rPr>
              <a:t>Nosotros no ___________ el regalo. (envolver)</a:t>
            </a:r>
          </a:p>
          <a:p>
            <a:pPr marL="457200" indent="-457200">
              <a:buAutoNum type="arabicPeriod"/>
            </a:pPr>
            <a:r>
              <a:rPr lang="es-ES_tradnl" dirty="0" smtClean="0">
                <a:latin typeface="Skia"/>
                <a:cs typeface="Skia"/>
              </a:rPr>
              <a:t>Ustedes siempre ____________  la sopa.  (pedir)</a:t>
            </a:r>
            <a:endParaRPr lang="es-ES_tradnl" dirty="0">
              <a:latin typeface="Skia"/>
              <a:cs typeface="Ski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6000" dirty="0" smtClean="0">
                <a:latin typeface="Hobo Std"/>
                <a:cs typeface="Hobo Std"/>
              </a:rPr>
              <a:t>Hoyo 4: Respuestas</a:t>
            </a:r>
            <a:endParaRPr lang="es-ES_tradnl" sz="6000" dirty="0">
              <a:latin typeface="Hobo Std"/>
              <a:cs typeface="Hobo Std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s-ES_tradnl" dirty="0" smtClean="0">
                <a:latin typeface="Skia"/>
                <a:cs typeface="Skia"/>
              </a:rPr>
              <a:t>Yo </a:t>
            </a:r>
            <a:r>
              <a:rPr lang="es-ES_tradnl" dirty="0" smtClean="0">
                <a:solidFill>
                  <a:srgbClr val="F83500"/>
                </a:solidFill>
                <a:latin typeface="Skia"/>
                <a:cs typeface="Skia"/>
              </a:rPr>
              <a:t>juego </a:t>
            </a:r>
            <a:r>
              <a:rPr lang="es-ES_tradnl" dirty="0" smtClean="0">
                <a:latin typeface="Skia"/>
                <a:cs typeface="Skia"/>
              </a:rPr>
              <a:t>al voleibol.  (jugar)</a:t>
            </a:r>
          </a:p>
          <a:p>
            <a:pPr marL="457200" indent="-457200">
              <a:buAutoNum type="arabicPeriod"/>
            </a:pPr>
            <a:r>
              <a:rPr lang="es-ES_tradnl" dirty="0" smtClean="0">
                <a:latin typeface="Skia"/>
                <a:cs typeface="Skia"/>
              </a:rPr>
              <a:t>Tú </a:t>
            </a:r>
            <a:r>
              <a:rPr lang="es-ES_tradnl" dirty="0" smtClean="0">
                <a:solidFill>
                  <a:srgbClr val="F83500"/>
                </a:solidFill>
                <a:latin typeface="Skia"/>
                <a:cs typeface="Skia"/>
              </a:rPr>
              <a:t>puedes </a:t>
            </a:r>
            <a:r>
              <a:rPr lang="es-ES_tradnl" dirty="0" smtClean="0">
                <a:latin typeface="Skia"/>
                <a:cs typeface="Skia"/>
              </a:rPr>
              <a:t>venir conmigo.  (poder)</a:t>
            </a:r>
          </a:p>
          <a:p>
            <a:pPr marL="457200" indent="-457200">
              <a:buAutoNum type="arabicPeriod"/>
            </a:pPr>
            <a:r>
              <a:rPr lang="es-ES_tradnl" dirty="0" smtClean="0">
                <a:latin typeface="Skia"/>
                <a:cs typeface="Skia"/>
              </a:rPr>
              <a:t>Ellos </a:t>
            </a:r>
            <a:r>
              <a:rPr lang="es-ES_tradnl" dirty="0" smtClean="0">
                <a:solidFill>
                  <a:srgbClr val="F83500"/>
                </a:solidFill>
                <a:latin typeface="Skia"/>
                <a:cs typeface="Skia"/>
              </a:rPr>
              <a:t>cierran </a:t>
            </a:r>
            <a:r>
              <a:rPr lang="es-ES_tradnl" dirty="0" smtClean="0">
                <a:latin typeface="Skia"/>
                <a:cs typeface="Skia"/>
              </a:rPr>
              <a:t>la tienda. (cerrar)</a:t>
            </a:r>
          </a:p>
          <a:p>
            <a:pPr marL="457200" indent="-457200">
              <a:buAutoNum type="arabicPeriod"/>
            </a:pPr>
            <a:r>
              <a:rPr lang="es-ES_tradnl" dirty="0" smtClean="0">
                <a:latin typeface="Skia"/>
                <a:cs typeface="Skia"/>
              </a:rPr>
              <a:t>Nosotros no </a:t>
            </a:r>
            <a:r>
              <a:rPr lang="es-ES_tradnl" dirty="0" smtClean="0">
                <a:solidFill>
                  <a:srgbClr val="F83500"/>
                </a:solidFill>
                <a:latin typeface="Skia"/>
                <a:cs typeface="Skia"/>
              </a:rPr>
              <a:t>envolvemos </a:t>
            </a:r>
            <a:r>
              <a:rPr lang="es-ES_tradnl" dirty="0" smtClean="0">
                <a:latin typeface="Skia"/>
                <a:cs typeface="Skia"/>
              </a:rPr>
              <a:t>el regalo. (envolver)</a:t>
            </a:r>
          </a:p>
          <a:p>
            <a:pPr marL="457200" indent="-457200">
              <a:buAutoNum type="arabicPeriod"/>
            </a:pPr>
            <a:r>
              <a:rPr lang="es-ES_tradnl" dirty="0" smtClean="0">
                <a:latin typeface="Skia"/>
                <a:cs typeface="Skia"/>
              </a:rPr>
              <a:t>Ustedes siempre </a:t>
            </a:r>
            <a:r>
              <a:rPr lang="es-ES_tradnl" dirty="0" smtClean="0">
                <a:solidFill>
                  <a:srgbClr val="F83500"/>
                </a:solidFill>
                <a:latin typeface="Skia"/>
                <a:cs typeface="Skia"/>
              </a:rPr>
              <a:t>piden </a:t>
            </a:r>
            <a:r>
              <a:rPr lang="es-ES_tradnl" dirty="0" smtClean="0">
                <a:latin typeface="Skia"/>
                <a:cs typeface="Skia"/>
              </a:rPr>
              <a:t>la sopa.  (pedir)</a:t>
            </a:r>
            <a:endParaRPr lang="es-ES_tradnl" dirty="0">
              <a:latin typeface="Skia"/>
              <a:cs typeface="Ski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6000" dirty="0" smtClean="0">
                <a:latin typeface="Hobo Std"/>
                <a:cs typeface="Hobo Std"/>
              </a:rPr>
              <a:t>Hoyo 5: Preguntas</a:t>
            </a:r>
            <a:endParaRPr lang="es-ES_tradnl" sz="6000" dirty="0">
              <a:solidFill>
                <a:srgbClr val="008000"/>
              </a:solidFill>
              <a:latin typeface="Hobo Std"/>
              <a:cs typeface="Hobo St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buNone/>
            </a:pPr>
            <a:r>
              <a:rPr lang="es-ES_tradnl" dirty="0" smtClean="0">
                <a:latin typeface="Skia"/>
                <a:cs typeface="Skia"/>
              </a:rPr>
              <a:t>Traduce al inglés:</a:t>
            </a:r>
          </a:p>
          <a:p>
            <a:pPr marL="457200" indent="-457200">
              <a:buAutoNum type="arabicPeriod"/>
            </a:pPr>
            <a:r>
              <a:rPr lang="es-ES_tradnl" dirty="0" smtClean="0">
                <a:latin typeface="Skia"/>
                <a:cs typeface="Skia"/>
              </a:rPr>
              <a:t>Yo juego al voleibol.  (jugar)</a:t>
            </a:r>
          </a:p>
          <a:p>
            <a:pPr marL="457200" indent="-457200">
              <a:buAutoNum type="arabicPeriod"/>
            </a:pPr>
            <a:r>
              <a:rPr lang="es-ES_tradnl" dirty="0" smtClean="0">
                <a:latin typeface="Skia"/>
                <a:cs typeface="Skia"/>
              </a:rPr>
              <a:t>Tú puedes venir conmigo.  (poder)</a:t>
            </a:r>
          </a:p>
          <a:p>
            <a:pPr marL="457200" indent="-457200">
              <a:buAutoNum type="arabicPeriod"/>
            </a:pPr>
            <a:r>
              <a:rPr lang="es-ES_tradnl" dirty="0" smtClean="0">
                <a:latin typeface="Skia"/>
                <a:cs typeface="Skia"/>
              </a:rPr>
              <a:t>Ellos cierran la tienda. (cerrar)</a:t>
            </a:r>
          </a:p>
          <a:p>
            <a:pPr marL="457200" indent="-457200">
              <a:buAutoNum type="arabicPeriod"/>
            </a:pPr>
            <a:r>
              <a:rPr lang="es-ES_tradnl" dirty="0" smtClean="0">
                <a:latin typeface="Skia"/>
                <a:cs typeface="Skia"/>
              </a:rPr>
              <a:t>Nosotros no envolvemos el regalo. (envolver)</a:t>
            </a:r>
          </a:p>
          <a:p>
            <a:pPr marL="457200" indent="-457200">
              <a:buAutoNum type="arabicPeriod"/>
            </a:pPr>
            <a:r>
              <a:rPr lang="es-ES_tradnl" dirty="0" smtClean="0">
                <a:latin typeface="Skia"/>
                <a:cs typeface="Skia"/>
              </a:rPr>
              <a:t>Ustedes siempre piden la sopa.  (pedir)</a:t>
            </a:r>
            <a:endParaRPr lang="es-ES_tradnl" dirty="0">
              <a:latin typeface="Skia"/>
              <a:cs typeface="Ski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6000" dirty="0" smtClean="0">
                <a:latin typeface="Hobo Std"/>
                <a:cs typeface="Hobo Std"/>
              </a:rPr>
              <a:t>Hoyo 5: Respuestas</a:t>
            </a:r>
            <a:endParaRPr lang="es-ES_tradnl" sz="6000" dirty="0">
              <a:latin typeface="Hobo Std"/>
              <a:cs typeface="Hobo Std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es-ES_tradnl" dirty="0" smtClean="0">
                <a:latin typeface="Skia"/>
                <a:cs typeface="Skia"/>
              </a:rPr>
              <a:t>Yo juego al voleibol.  (jugar)</a:t>
            </a:r>
          </a:p>
          <a:p>
            <a:pPr marL="457200" indent="-457200">
              <a:buAutoNum type="arabicPeriod"/>
            </a:pPr>
            <a:r>
              <a:rPr lang="es-ES_tradnl" dirty="0" smtClean="0">
                <a:latin typeface="Skia"/>
                <a:cs typeface="Skia"/>
              </a:rPr>
              <a:t>Tú puedes venir conmigo.  (poder)</a:t>
            </a:r>
          </a:p>
          <a:p>
            <a:pPr marL="457200" indent="-457200">
              <a:buAutoNum type="arabicPeriod"/>
            </a:pPr>
            <a:r>
              <a:rPr lang="es-ES_tradnl" dirty="0" smtClean="0">
                <a:latin typeface="Skia"/>
                <a:cs typeface="Skia"/>
              </a:rPr>
              <a:t>Ellos cierran la tienda. (cerrar)</a:t>
            </a:r>
          </a:p>
          <a:p>
            <a:pPr marL="457200" indent="-457200">
              <a:buAutoNum type="arabicPeriod"/>
            </a:pPr>
            <a:r>
              <a:rPr lang="es-ES_tradnl" dirty="0" smtClean="0">
                <a:latin typeface="Skia"/>
                <a:cs typeface="Skia"/>
              </a:rPr>
              <a:t>Nosotros no envolvemos el regalo. (envolver)</a:t>
            </a:r>
          </a:p>
          <a:p>
            <a:pPr marL="457200" indent="-457200">
              <a:buAutoNum type="arabicPeriod"/>
            </a:pPr>
            <a:r>
              <a:rPr lang="es-ES_tradnl" dirty="0" smtClean="0">
                <a:latin typeface="Skia"/>
                <a:cs typeface="Skia"/>
              </a:rPr>
              <a:t>Ustedes siempre piden la sopa.  (pedir)</a:t>
            </a:r>
            <a:endParaRPr lang="es-ES_tradnl" dirty="0">
              <a:latin typeface="Skia"/>
              <a:cs typeface="Skia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en-US" dirty="0" smtClean="0">
                <a:latin typeface="Skia"/>
                <a:cs typeface="Skia"/>
              </a:rPr>
              <a:t>I play volleyball.</a:t>
            </a:r>
          </a:p>
          <a:p>
            <a:pPr marL="457200" indent="-457200">
              <a:buAutoNum type="arabicPeriod"/>
            </a:pPr>
            <a:r>
              <a:rPr lang="en-US" dirty="0" smtClean="0">
                <a:latin typeface="Skia"/>
                <a:cs typeface="Skia"/>
              </a:rPr>
              <a:t>You can come with me.</a:t>
            </a:r>
          </a:p>
          <a:p>
            <a:pPr marL="457200" indent="-457200">
              <a:buAutoNum type="arabicPeriod"/>
            </a:pPr>
            <a:r>
              <a:rPr lang="en-US" dirty="0" smtClean="0">
                <a:latin typeface="Skia"/>
                <a:cs typeface="Skia"/>
              </a:rPr>
              <a:t>They close the store.</a:t>
            </a:r>
          </a:p>
          <a:p>
            <a:pPr marL="457200" indent="-457200">
              <a:buAutoNum type="arabicPeriod"/>
            </a:pPr>
            <a:r>
              <a:rPr lang="en-US" dirty="0" smtClean="0">
                <a:latin typeface="Skia"/>
                <a:cs typeface="Skia"/>
              </a:rPr>
              <a:t>We don’t wrap the gift.</a:t>
            </a:r>
          </a:p>
          <a:p>
            <a:pPr marL="457200" indent="-457200">
              <a:buAutoNum type="arabicPeriod"/>
            </a:pPr>
            <a:r>
              <a:rPr lang="en-US" dirty="0" smtClean="0">
                <a:latin typeface="Skia"/>
                <a:cs typeface="Skia"/>
              </a:rPr>
              <a:t>You all always order the soup.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6000" dirty="0" smtClean="0">
                <a:latin typeface="Hobo Std"/>
                <a:cs typeface="Hobo Std"/>
              </a:rPr>
              <a:t>Hoyo 6: Preguntas</a:t>
            </a:r>
            <a:endParaRPr lang="es-ES_tradnl" sz="6000" dirty="0">
              <a:latin typeface="Hobo Std"/>
              <a:cs typeface="Hobo St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457200" indent="-457200">
              <a:buNone/>
            </a:pPr>
            <a:r>
              <a:rPr lang="es-ES_tradnl" sz="3200" dirty="0" smtClean="0">
                <a:latin typeface="Skia"/>
                <a:cs typeface="Skia"/>
              </a:rPr>
              <a:t>Llena el espacio:</a:t>
            </a:r>
          </a:p>
          <a:p>
            <a:pPr marL="457200" indent="-457200">
              <a:buAutoNum type="arabicPeriod"/>
            </a:pPr>
            <a:r>
              <a:rPr lang="es-ES_tradnl" sz="3200" dirty="0" smtClean="0">
                <a:latin typeface="Skia"/>
                <a:cs typeface="Skia"/>
              </a:rPr>
              <a:t>El perro no _________ en la película.  (morir)</a:t>
            </a:r>
          </a:p>
          <a:p>
            <a:pPr marL="457200" indent="-457200">
              <a:buAutoNum type="arabicPeriod"/>
            </a:pPr>
            <a:r>
              <a:rPr lang="es-ES_tradnl" sz="3200" dirty="0" smtClean="0">
                <a:latin typeface="Skia"/>
                <a:cs typeface="Skia"/>
              </a:rPr>
              <a:t>Los vestidos _________ cien dólares.  (costar)</a:t>
            </a:r>
          </a:p>
          <a:p>
            <a:pPr marL="457200" indent="-457200">
              <a:buAutoNum type="arabicPeriod"/>
            </a:pPr>
            <a:r>
              <a:rPr lang="es-ES_tradnl" sz="3200" dirty="0" smtClean="0">
                <a:latin typeface="Skia"/>
                <a:cs typeface="Skia"/>
              </a:rPr>
              <a:t>Ella _____________ a mí.  (mentir)</a:t>
            </a:r>
          </a:p>
          <a:p>
            <a:pPr marL="457200" indent="-457200">
              <a:buAutoNum type="arabicPeriod"/>
            </a:pPr>
            <a:r>
              <a:rPr lang="es-ES_tradnl" sz="3200" dirty="0" smtClean="0">
                <a:latin typeface="Skia"/>
                <a:cs typeface="Skia"/>
              </a:rPr>
              <a:t>Nosotros ___________ la información.  (repetir)</a:t>
            </a:r>
          </a:p>
          <a:p>
            <a:pPr marL="457200" indent="-457200">
              <a:buAutoNum type="arabicPeriod"/>
            </a:pPr>
            <a:r>
              <a:rPr lang="es-ES_tradnl" sz="3200" dirty="0" smtClean="0">
                <a:latin typeface="Skia"/>
                <a:cs typeface="Skia"/>
              </a:rPr>
              <a:t>Ellas ______________ en inglés.  (entender)</a:t>
            </a:r>
            <a:endParaRPr lang="es-ES_tradnl" sz="3200" dirty="0">
              <a:latin typeface="Skia"/>
              <a:cs typeface="Ski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6000" dirty="0" smtClean="0">
                <a:latin typeface="Hobo Std"/>
                <a:cs typeface="Hobo Std"/>
              </a:rPr>
              <a:t>Hoyo 6: Respuestas</a:t>
            </a:r>
            <a:endParaRPr lang="es-ES_tradnl" sz="6000" dirty="0">
              <a:latin typeface="Hobo Std"/>
              <a:cs typeface="Hobo Std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es-ES_tradnl" dirty="0" smtClean="0">
                <a:latin typeface="Skia"/>
                <a:cs typeface="Skia"/>
              </a:rPr>
              <a:t>El perro no </a:t>
            </a:r>
            <a:r>
              <a:rPr lang="es-ES_tradnl" dirty="0" smtClean="0">
                <a:solidFill>
                  <a:schemeClr val="accent3"/>
                </a:solidFill>
                <a:latin typeface="Skia"/>
                <a:cs typeface="Skia"/>
              </a:rPr>
              <a:t>muere </a:t>
            </a:r>
            <a:r>
              <a:rPr lang="es-ES_tradnl" dirty="0" smtClean="0">
                <a:latin typeface="Skia"/>
                <a:cs typeface="Skia"/>
              </a:rPr>
              <a:t>en la película.  (morir)</a:t>
            </a:r>
          </a:p>
          <a:p>
            <a:pPr marL="457200" indent="-457200">
              <a:buAutoNum type="arabicPeriod"/>
            </a:pPr>
            <a:r>
              <a:rPr lang="es-ES_tradnl" dirty="0" smtClean="0">
                <a:latin typeface="Skia"/>
                <a:cs typeface="Skia"/>
              </a:rPr>
              <a:t>Los vestidos </a:t>
            </a:r>
            <a:r>
              <a:rPr lang="es-ES_tradnl" dirty="0" smtClean="0">
                <a:solidFill>
                  <a:srgbClr val="F83500"/>
                </a:solidFill>
                <a:latin typeface="Skia"/>
                <a:cs typeface="Skia"/>
              </a:rPr>
              <a:t>cuestan </a:t>
            </a:r>
            <a:r>
              <a:rPr lang="es-ES_tradnl" dirty="0" smtClean="0">
                <a:latin typeface="Skia"/>
                <a:cs typeface="Skia"/>
              </a:rPr>
              <a:t>cien dólares.  (costar)</a:t>
            </a:r>
          </a:p>
          <a:p>
            <a:pPr marL="457200" indent="-457200">
              <a:buAutoNum type="arabicPeriod"/>
            </a:pPr>
            <a:r>
              <a:rPr lang="es-ES_tradnl" dirty="0" smtClean="0">
                <a:latin typeface="Skia"/>
                <a:cs typeface="Skia"/>
              </a:rPr>
              <a:t>Ella </a:t>
            </a:r>
            <a:r>
              <a:rPr lang="es-ES_tradnl" dirty="0" smtClean="0">
                <a:solidFill>
                  <a:srgbClr val="F83500"/>
                </a:solidFill>
                <a:latin typeface="Skia"/>
                <a:cs typeface="Skia"/>
              </a:rPr>
              <a:t>miente </a:t>
            </a:r>
            <a:r>
              <a:rPr lang="es-ES_tradnl" dirty="0" smtClean="0">
                <a:latin typeface="Skia"/>
                <a:cs typeface="Skia"/>
              </a:rPr>
              <a:t>a mí.  (mentir)</a:t>
            </a:r>
          </a:p>
          <a:p>
            <a:pPr marL="457200" indent="-457200">
              <a:buAutoNum type="arabicPeriod"/>
            </a:pPr>
            <a:r>
              <a:rPr lang="es-ES_tradnl" dirty="0" smtClean="0">
                <a:latin typeface="Skia"/>
                <a:cs typeface="Skia"/>
              </a:rPr>
              <a:t>Nosotros </a:t>
            </a:r>
            <a:r>
              <a:rPr lang="es-ES_tradnl" dirty="0" smtClean="0">
                <a:solidFill>
                  <a:srgbClr val="F83500"/>
                </a:solidFill>
                <a:latin typeface="Skia"/>
                <a:cs typeface="Skia"/>
              </a:rPr>
              <a:t>repetimos </a:t>
            </a:r>
            <a:r>
              <a:rPr lang="es-ES_tradnl" dirty="0" smtClean="0">
                <a:latin typeface="Skia"/>
                <a:cs typeface="Skia"/>
              </a:rPr>
              <a:t>la información.  (repetir)</a:t>
            </a:r>
          </a:p>
          <a:p>
            <a:pPr marL="457200" indent="-457200">
              <a:buAutoNum type="arabicPeriod"/>
            </a:pPr>
            <a:r>
              <a:rPr lang="es-ES_tradnl" dirty="0" smtClean="0">
                <a:latin typeface="Skia"/>
                <a:cs typeface="Skia"/>
              </a:rPr>
              <a:t>Ellas </a:t>
            </a:r>
            <a:r>
              <a:rPr lang="es-ES_tradnl" dirty="0" smtClean="0">
                <a:solidFill>
                  <a:srgbClr val="F83500"/>
                </a:solidFill>
                <a:latin typeface="Skia"/>
                <a:cs typeface="Skia"/>
              </a:rPr>
              <a:t>entienden </a:t>
            </a:r>
            <a:r>
              <a:rPr lang="es-ES_tradnl" dirty="0" smtClean="0">
                <a:latin typeface="Skia"/>
                <a:cs typeface="Skia"/>
              </a:rPr>
              <a:t>en inglés.  (entender)</a:t>
            </a:r>
            <a:endParaRPr lang="es-ES_tradnl" dirty="0">
              <a:latin typeface="Skia"/>
              <a:cs typeface="Sk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8000" dirty="0" smtClean="0">
                <a:latin typeface="Hobo Std"/>
                <a:cs typeface="Hobo Std"/>
              </a:rPr>
              <a:t>Las Reglas</a:t>
            </a:r>
            <a:endParaRPr lang="es-ES_tradnl" sz="8000" dirty="0">
              <a:latin typeface="Hobo Std"/>
              <a:cs typeface="Hobo St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000" dirty="0" smtClean="0">
                <a:latin typeface="Skia"/>
                <a:cs typeface="Skia"/>
              </a:rPr>
              <a:t>Today you are going to play a round of golf in a party of four players.</a:t>
            </a:r>
          </a:p>
          <a:p>
            <a:r>
              <a:rPr lang="en-US" sz="3000" dirty="0" smtClean="0">
                <a:latin typeface="Skia"/>
                <a:cs typeface="Skia"/>
              </a:rPr>
              <a:t>You will play nine holes.  On each hole you’ll be given a slide of questions to answer.  You need to write your answer/</a:t>
            </a:r>
            <a:r>
              <a:rPr lang="en-US" sz="3000" dirty="0" err="1" smtClean="0">
                <a:latin typeface="Skia"/>
                <a:cs typeface="Skia"/>
              </a:rPr>
              <a:t>s</a:t>
            </a:r>
            <a:r>
              <a:rPr lang="en-US" sz="3000" dirty="0" smtClean="0">
                <a:latin typeface="Skia"/>
                <a:cs typeface="Skia"/>
              </a:rPr>
              <a:t> clearly in the space for that hole on your playing card.  It looks like this…</a:t>
            </a:r>
            <a:endParaRPr lang="en-US" sz="3000" dirty="0">
              <a:latin typeface="Skia"/>
              <a:cs typeface="Ski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6000" dirty="0" smtClean="0">
                <a:latin typeface="Hobo Std"/>
                <a:cs typeface="Hobo Std"/>
              </a:rPr>
              <a:t>Hoyo 7: Preguntas</a:t>
            </a:r>
            <a:endParaRPr lang="es-ES_tradnl" sz="6000" dirty="0">
              <a:latin typeface="Hobo Std"/>
              <a:cs typeface="Hobo St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s-ES_tradnl" sz="3000" dirty="0" smtClean="0">
                <a:latin typeface="Skia"/>
                <a:cs typeface="Skia"/>
              </a:rPr>
              <a:t>Traduce del español al inglés.</a:t>
            </a:r>
          </a:p>
          <a:p>
            <a:pPr marL="457200" indent="-457200">
              <a:buAutoNum type="arabicPeriod"/>
            </a:pPr>
            <a:r>
              <a:rPr lang="es-ES_tradnl" sz="3200" dirty="0" smtClean="0">
                <a:latin typeface="Skia"/>
                <a:cs typeface="Skia"/>
              </a:rPr>
              <a:t>El perro no muere en la película.  (morir)</a:t>
            </a:r>
          </a:p>
          <a:p>
            <a:pPr marL="457200" indent="-457200">
              <a:buAutoNum type="arabicPeriod"/>
            </a:pPr>
            <a:r>
              <a:rPr lang="es-ES_tradnl" sz="3200" dirty="0" smtClean="0">
                <a:latin typeface="Skia"/>
                <a:cs typeface="Skia"/>
              </a:rPr>
              <a:t>Los vestidos cuestan cien dólares.  (costar)</a:t>
            </a:r>
          </a:p>
          <a:p>
            <a:pPr marL="457200" indent="-457200">
              <a:buAutoNum type="arabicPeriod"/>
            </a:pPr>
            <a:r>
              <a:rPr lang="es-ES_tradnl" sz="3200" dirty="0" smtClean="0">
                <a:latin typeface="Skia"/>
                <a:cs typeface="Skia"/>
              </a:rPr>
              <a:t>Ella miente a mí.  (mentir)</a:t>
            </a:r>
          </a:p>
          <a:p>
            <a:pPr marL="457200" indent="-457200">
              <a:buAutoNum type="arabicPeriod"/>
            </a:pPr>
            <a:r>
              <a:rPr lang="es-ES_tradnl" sz="3200" dirty="0" smtClean="0">
                <a:latin typeface="Skia"/>
                <a:cs typeface="Skia"/>
              </a:rPr>
              <a:t>Nosotros repetimos la información.  (repetir)</a:t>
            </a:r>
          </a:p>
          <a:p>
            <a:pPr marL="457200" indent="-457200">
              <a:buAutoNum type="arabicPeriod"/>
            </a:pPr>
            <a:r>
              <a:rPr lang="es-ES_tradnl" sz="3200" dirty="0" smtClean="0">
                <a:latin typeface="Skia"/>
                <a:cs typeface="Skia"/>
              </a:rPr>
              <a:t>Ellas entienden en inglés.  (entender)</a:t>
            </a:r>
            <a:endParaRPr lang="es-ES_tradnl" sz="3200" dirty="0">
              <a:latin typeface="Skia"/>
              <a:cs typeface="Ski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6000" dirty="0" smtClean="0">
                <a:latin typeface="Hobo Std"/>
                <a:cs typeface="Hobo Std"/>
              </a:rPr>
              <a:t>Hoyo 7: Respuestas</a:t>
            </a:r>
            <a:endParaRPr lang="es-ES_tradnl" sz="6000" dirty="0">
              <a:latin typeface="Hobo Std"/>
              <a:cs typeface="Hobo Std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es-ES_tradnl" sz="2400" dirty="0" smtClean="0">
                <a:latin typeface="Skia"/>
                <a:cs typeface="Skia"/>
              </a:rPr>
              <a:t>El perro no muere en la película.  (morir)</a:t>
            </a:r>
          </a:p>
          <a:p>
            <a:pPr marL="457200" indent="-457200">
              <a:buAutoNum type="arabicPeriod"/>
            </a:pPr>
            <a:r>
              <a:rPr lang="es-ES_tradnl" sz="2400" dirty="0" smtClean="0">
                <a:latin typeface="Skia"/>
                <a:cs typeface="Skia"/>
              </a:rPr>
              <a:t>Los vestidos cuestan cien dólares.  (costar)</a:t>
            </a:r>
          </a:p>
          <a:p>
            <a:pPr marL="457200" indent="-457200">
              <a:buAutoNum type="arabicPeriod"/>
            </a:pPr>
            <a:r>
              <a:rPr lang="es-ES_tradnl" sz="2400" dirty="0" smtClean="0">
                <a:latin typeface="Skia"/>
                <a:cs typeface="Skia"/>
              </a:rPr>
              <a:t>Ella miente a mí.  (mentir)</a:t>
            </a:r>
          </a:p>
          <a:p>
            <a:pPr marL="457200" indent="-457200">
              <a:buAutoNum type="arabicPeriod"/>
            </a:pPr>
            <a:r>
              <a:rPr lang="es-ES_tradnl" sz="2400" dirty="0" smtClean="0">
                <a:latin typeface="Skia"/>
                <a:cs typeface="Skia"/>
              </a:rPr>
              <a:t>Nosotros repetimos la información.  (repetir)</a:t>
            </a:r>
          </a:p>
          <a:p>
            <a:pPr marL="457200" indent="-457200">
              <a:buAutoNum type="arabicPeriod"/>
            </a:pPr>
            <a:r>
              <a:rPr lang="es-ES_tradnl" sz="2400" dirty="0" smtClean="0">
                <a:latin typeface="Skia"/>
                <a:cs typeface="Skia"/>
              </a:rPr>
              <a:t>Ellas entienden en inglés.  (entender)</a:t>
            </a:r>
            <a:endParaRPr lang="es-ES_tradnl" sz="2400" dirty="0">
              <a:latin typeface="Skia"/>
              <a:cs typeface="Skia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Skia"/>
                <a:cs typeface="Skia"/>
              </a:rPr>
              <a:t>The dog doesn’t die in the movie.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Skia"/>
                <a:cs typeface="Skia"/>
              </a:rPr>
              <a:t>The dresses cost $100.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Skia"/>
                <a:cs typeface="Skia"/>
              </a:rPr>
              <a:t>She lies to me.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Skia"/>
                <a:cs typeface="Skia"/>
              </a:rPr>
              <a:t>We repeat the information.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Skia"/>
                <a:cs typeface="Skia"/>
              </a:rPr>
              <a:t>They understand English.</a:t>
            </a:r>
            <a:endParaRPr lang="en-US" sz="2400" dirty="0">
              <a:latin typeface="Skia"/>
              <a:cs typeface="Ski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6000" dirty="0" smtClean="0">
                <a:latin typeface="Hobo Std"/>
                <a:cs typeface="Hobo Std"/>
              </a:rPr>
              <a:t>Hoyo 8: Preguntas</a:t>
            </a:r>
            <a:endParaRPr lang="es-ES_tradnl" sz="6000" dirty="0">
              <a:latin typeface="Hobo Std"/>
              <a:cs typeface="Hobo St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_tradnl" sz="3000" dirty="0" smtClean="0">
                <a:latin typeface="Skia"/>
                <a:cs typeface="Skia"/>
              </a:rPr>
              <a:t>Traduce del inglés al español.</a:t>
            </a:r>
          </a:p>
          <a:p>
            <a:pPr marL="457200" indent="-457200">
              <a:buAutoNum type="arabicPeriod"/>
            </a:pPr>
            <a:r>
              <a:rPr lang="en-US" sz="3000" dirty="0" smtClean="0">
                <a:latin typeface="Skia"/>
                <a:cs typeface="Skia"/>
              </a:rPr>
              <a:t>You sleep a lot.</a:t>
            </a:r>
          </a:p>
          <a:p>
            <a:pPr marL="457200" indent="-457200">
              <a:buAutoNum type="arabicPeriod"/>
            </a:pPr>
            <a:r>
              <a:rPr lang="en-US" sz="3000" dirty="0" smtClean="0">
                <a:latin typeface="Skia"/>
                <a:cs typeface="Skia"/>
              </a:rPr>
              <a:t>We don’t play basketball.</a:t>
            </a:r>
            <a:endParaRPr lang="en-US" sz="3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6000" dirty="0" smtClean="0">
                <a:latin typeface="Hobo Std"/>
                <a:cs typeface="Hobo Std"/>
              </a:rPr>
              <a:t>Hoyo 8: Respuestas</a:t>
            </a:r>
            <a:endParaRPr lang="es-ES_tradnl" sz="6000" dirty="0">
              <a:latin typeface="Hobo Std"/>
              <a:cs typeface="Hobo Std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2400" dirty="0" smtClean="0">
                <a:latin typeface="Skia"/>
                <a:cs typeface="Skia"/>
              </a:rPr>
              <a:t>You sleep a lot.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latin typeface="Skia"/>
                <a:cs typeface="Skia"/>
              </a:rPr>
              <a:t>We don’t play basketball.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ES_tradnl" sz="2400" dirty="0" smtClean="0">
                <a:latin typeface="Skia"/>
                <a:cs typeface="Skia"/>
              </a:rPr>
              <a:t>Tú duermes mucho.</a:t>
            </a:r>
          </a:p>
          <a:p>
            <a:pPr marL="457200" indent="-457200">
              <a:buFont typeface="+mj-lt"/>
              <a:buAutoNum type="arabicPeriod"/>
            </a:pPr>
            <a:r>
              <a:rPr lang="es-ES_tradnl" sz="2400" dirty="0" smtClean="0">
                <a:latin typeface="Skia"/>
                <a:cs typeface="Skia"/>
              </a:rPr>
              <a:t>Nosotros no jugamos al básquetbol / baloncesto.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6000" dirty="0" smtClean="0">
                <a:latin typeface="Hobo Std"/>
                <a:cs typeface="Hobo Std"/>
              </a:rPr>
              <a:t>Hoyo 9: Preguntas</a:t>
            </a:r>
            <a:endParaRPr lang="es-ES_tradnl" sz="6000" dirty="0">
              <a:latin typeface="Hobo Std"/>
              <a:cs typeface="Hobo St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_tradnl" sz="3000" dirty="0" smtClean="0">
                <a:latin typeface="Skia"/>
                <a:cs typeface="Skia"/>
              </a:rPr>
              <a:t>Traduce del inglés al español.</a:t>
            </a:r>
          </a:p>
          <a:p>
            <a:pPr marL="457200" indent="-457200">
              <a:buAutoNum type="arabicPeriod"/>
            </a:pPr>
            <a:r>
              <a:rPr lang="en-US" sz="3000" dirty="0" smtClean="0">
                <a:latin typeface="Skia"/>
                <a:cs typeface="Skia"/>
              </a:rPr>
              <a:t>We lose the cat.</a:t>
            </a:r>
          </a:p>
          <a:p>
            <a:pPr marL="457200" indent="-457200">
              <a:buAutoNum type="arabicPeriod"/>
            </a:pPr>
            <a:r>
              <a:rPr lang="en-US" sz="3000" dirty="0" smtClean="0">
                <a:latin typeface="Skia"/>
                <a:cs typeface="Skia"/>
              </a:rPr>
              <a:t>The cat returns to the house.</a:t>
            </a:r>
            <a:endParaRPr lang="en-US" sz="3000" dirty="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6000" dirty="0" smtClean="0">
                <a:latin typeface="Hobo Std"/>
                <a:cs typeface="Hobo Std"/>
              </a:rPr>
              <a:t>Hoyo 9: Respuestas</a:t>
            </a:r>
            <a:endParaRPr lang="es-ES_tradnl" sz="6000" dirty="0">
              <a:latin typeface="Hobo Std"/>
              <a:cs typeface="Hobo Std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2400" dirty="0" smtClean="0">
                <a:latin typeface="Skia"/>
                <a:cs typeface="Skia"/>
              </a:rPr>
              <a:t>We lose the cat.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latin typeface="Skia"/>
                <a:cs typeface="Skia"/>
              </a:rPr>
              <a:t>The cat returns to the house.</a:t>
            </a:r>
            <a:endParaRPr lang="en-US" sz="2400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ES_tradnl" sz="2400" dirty="0" smtClean="0">
                <a:latin typeface="Skia"/>
                <a:cs typeface="Skia"/>
              </a:rPr>
              <a:t>Nosotros perdemos el gato.</a:t>
            </a:r>
          </a:p>
          <a:p>
            <a:pPr marL="457200" indent="-457200">
              <a:buFont typeface="+mj-lt"/>
              <a:buAutoNum type="arabicPeriod"/>
            </a:pPr>
            <a:r>
              <a:rPr lang="es-ES_tradnl" sz="2400" dirty="0" smtClean="0">
                <a:latin typeface="Skia"/>
                <a:cs typeface="Skia"/>
              </a:rPr>
              <a:t>El gato vuelve a la casa.</a:t>
            </a:r>
            <a:endParaRPr lang="es-ES_tradnl" sz="2400" dirty="0">
              <a:latin typeface="Skia"/>
              <a:cs typeface="Ski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6000" dirty="0" smtClean="0">
                <a:latin typeface="Hobo Std"/>
                <a:cs typeface="Hobo Std"/>
              </a:rPr>
              <a:t>Los Ganadores</a:t>
            </a:r>
            <a:endParaRPr lang="es-ES_tradnl" sz="6000" dirty="0">
              <a:latin typeface="Hobo Std"/>
              <a:cs typeface="Hobo St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600" dirty="0" smtClean="0">
                <a:latin typeface="Skia"/>
                <a:cs typeface="Skia"/>
              </a:rPr>
              <a:t>Add up your scores from all 9 holes.  Who had the lowest score in your group?</a:t>
            </a:r>
          </a:p>
          <a:p>
            <a:r>
              <a:rPr lang="en-US" sz="3600" dirty="0" smtClean="0">
                <a:latin typeface="Skia"/>
                <a:cs typeface="Skia"/>
              </a:rPr>
              <a:t>That person gets to collect the golf sheets and the number cards to bring up to the teacher!</a:t>
            </a:r>
          </a:p>
          <a:p>
            <a:endParaRPr lang="en-US" sz="3600" dirty="0">
              <a:latin typeface="Skia"/>
              <a:cs typeface="Skia"/>
            </a:endParaRPr>
          </a:p>
        </p:txBody>
      </p:sp>
      <p:pic>
        <p:nvPicPr>
          <p:cNvPr id="5" name="Content Placeholder 4" descr="repeat-clipart-red-flag-hi.pn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-28562" r="-28562"/>
          <a:stretch>
            <a:fillRect/>
          </a:stretch>
        </p:blipFill>
        <p:spPr/>
      </p:pic>
      <p:sp>
        <p:nvSpPr>
          <p:cNvPr id="6" name="TextBox 5"/>
          <p:cNvSpPr txBox="1"/>
          <p:nvPr/>
        </p:nvSpPr>
        <p:spPr>
          <a:xfrm>
            <a:off x="5740400" y="2624668"/>
            <a:ext cx="626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Hobo Std"/>
                <a:cs typeface="Hobo Std"/>
              </a:rPr>
              <a:t>9</a:t>
            </a:r>
            <a:endParaRPr lang="en-US" sz="3600" dirty="0">
              <a:latin typeface="Hobo Std"/>
              <a:cs typeface="Hobo St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253066" y="79375"/>
            <a:ext cx="7467599" cy="1072092"/>
          </a:xfrm>
        </p:spPr>
        <p:txBody>
          <a:bodyPr/>
          <a:lstStyle/>
          <a:p>
            <a:pPr algn="l"/>
            <a:r>
              <a:rPr lang="es-ES_tradnl" b="1" smtClean="0">
                <a:solidFill>
                  <a:schemeClr val="tx1"/>
                </a:solidFill>
                <a:latin typeface="Hobo Std"/>
                <a:cs typeface="Hobo Std"/>
              </a:rPr>
              <a:t>El Golf			</a:t>
            </a:r>
            <a:r>
              <a:rPr lang="es-ES_tradnl" sz="2400" b="1" smtClean="0">
                <a:solidFill>
                  <a:schemeClr val="tx1"/>
                </a:solidFill>
                <a:latin typeface="Hobo Std"/>
                <a:cs typeface="Hobo Std"/>
              </a:rPr>
              <a:t>Jugador/a: _____________</a:t>
            </a:r>
            <a:endParaRPr lang="es-ES_tradnl" sz="2400" b="1">
              <a:solidFill>
                <a:schemeClr val="tx1"/>
              </a:solidFill>
              <a:latin typeface="Hobo Std"/>
              <a:cs typeface="Hobo Std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6400" y="1151467"/>
            <a:ext cx="2540000" cy="1477328"/>
          </a:xfrm>
          <a:prstGeom prst="rect">
            <a:avLst/>
          </a:prstGeom>
          <a:solidFill>
            <a:schemeClr val="bg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s-ES_tradnl" smtClean="0">
                <a:latin typeface="Hobo Std"/>
                <a:cs typeface="Hobo Std"/>
              </a:rPr>
              <a:t>Hoyo 1</a:t>
            </a:r>
          </a:p>
          <a:p>
            <a:endParaRPr lang="es-ES_tradnl" smtClean="0">
              <a:latin typeface="Hobo Std"/>
              <a:cs typeface="Hobo Std"/>
            </a:endParaRPr>
          </a:p>
          <a:p>
            <a:endParaRPr lang="es-ES_tradnl" smtClean="0">
              <a:latin typeface="Hobo Std"/>
              <a:cs typeface="Hobo Std"/>
            </a:endParaRPr>
          </a:p>
          <a:p>
            <a:endParaRPr lang="es-ES_tradnl" smtClean="0">
              <a:latin typeface="Hobo Std"/>
              <a:cs typeface="Hobo Std"/>
            </a:endParaRPr>
          </a:p>
          <a:p>
            <a:endParaRPr lang="es-ES_tradnl" smtClean="0">
              <a:latin typeface="Hobo Std"/>
              <a:cs typeface="Hobo Std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66536" y="1151467"/>
            <a:ext cx="2658534" cy="1477328"/>
          </a:xfrm>
          <a:prstGeom prst="rect">
            <a:avLst/>
          </a:prstGeom>
          <a:solidFill>
            <a:schemeClr val="bg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s-ES_tradnl" smtClean="0">
                <a:latin typeface="Hobo Std"/>
                <a:cs typeface="Hobo Std"/>
              </a:rPr>
              <a:t>Hoyo 2</a:t>
            </a:r>
          </a:p>
          <a:p>
            <a:endParaRPr lang="es-ES_tradnl" smtClean="0">
              <a:latin typeface="Hobo Std"/>
              <a:cs typeface="Hobo Std"/>
            </a:endParaRPr>
          </a:p>
          <a:p>
            <a:endParaRPr lang="es-ES_tradnl" smtClean="0">
              <a:latin typeface="Hobo Std"/>
              <a:cs typeface="Hobo Std"/>
            </a:endParaRPr>
          </a:p>
          <a:p>
            <a:endParaRPr lang="es-ES_tradnl" smtClean="0">
              <a:latin typeface="Hobo Std"/>
              <a:cs typeface="Hobo Std"/>
            </a:endParaRPr>
          </a:p>
          <a:p>
            <a:endParaRPr lang="es-ES_tradnl" smtClean="0">
              <a:latin typeface="Hobo Std"/>
              <a:cs typeface="Hobo Std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94399" y="1151467"/>
            <a:ext cx="2726267" cy="1477328"/>
          </a:xfrm>
          <a:prstGeom prst="rect">
            <a:avLst/>
          </a:prstGeom>
          <a:solidFill>
            <a:schemeClr val="bg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s-ES_tradnl" smtClean="0">
                <a:latin typeface="Hobo Std"/>
                <a:cs typeface="Hobo Std"/>
              </a:rPr>
              <a:t>Hoyo 3</a:t>
            </a:r>
          </a:p>
          <a:p>
            <a:endParaRPr lang="es-ES_tradnl" smtClean="0">
              <a:latin typeface="Hobo Std"/>
              <a:cs typeface="Hobo Std"/>
            </a:endParaRPr>
          </a:p>
          <a:p>
            <a:endParaRPr lang="es-ES_tradnl" smtClean="0">
              <a:latin typeface="Hobo Std"/>
              <a:cs typeface="Hobo Std"/>
            </a:endParaRPr>
          </a:p>
          <a:p>
            <a:endParaRPr lang="es-ES_tradnl" smtClean="0">
              <a:latin typeface="Hobo Std"/>
              <a:cs typeface="Hobo Std"/>
            </a:endParaRPr>
          </a:p>
          <a:p>
            <a:endParaRPr lang="es-ES_tradnl" smtClean="0">
              <a:latin typeface="Hobo Std"/>
              <a:cs typeface="Hobo Std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6400" y="3026939"/>
            <a:ext cx="2540000" cy="1477328"/>
          </a:xfrm>
          <a:prstGeom prst="rect">
            <a:avLst/>
          </a:prstGeom>
          <a:solidFill>
            <a:schemeClr val="bg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s-ES_tradnl" smtClean="0">
                <a:latin typeface="Hobo Std"/>
                <a:cs typeface="Hobo Std"/>
              </a:rPr>
              <a:t>Hoyo 4</a:t>
            </a:r>
          </a:p>
          <a:p>
            <a:endParaRPr lang="es-ES_tradnl" smtClean="0">
              <a:latin typeface="Hobo Std"/>
              <a:cs typeface="Hobo Std"/>
            </a:endParaRPr>
          </a:p>
          <a:p>
            <a:endParaRPr lang="es-ES_tradnl" smtClean="0">
              <a:latin typeface="Hobo Std"/>
              <a:cs typeface="Hobo Std"/>
            </a:endParaRPr>
          </a:p>
          <a:p>
            <a:endParaRPr lang="es-ES_tradnl" smtClean="0">
              <a:latin typeface="Hobo Std"/>
              <a:cs typeface="Hobo Std"/>
            </a:endParaRPr>
          </a:p>
          <a:p>
            <a:endParaRPr lang="es-ES_tradnl" smtClean="0">
              <a:latin typeface="Hobo Std"/>
              <a:cs typeface="Hobo Std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66536" y="3026939"/>
            <a:ext cx="2658534" cy="1477328"/>
          </a:xfrm>
          <a:prstGeom prst="rect">
            <a:avLst/>
          </a:prstGeom>
          <a:solidFill>
            <a:schemeClr val="bg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s-ES_tradnl" smtClean="0">
                <a:latin typeface="Hobo Std"/>
                <a:cs typeface="Hobo Std"/>
              </a:rPr>
              <a:t>Hoyo 5</a:t>
            </a:r>
          </a:p>
          <a:p>
            <a:endParaRPr lang="es-ES_tradnl" smtClean="0">
              <a:latin typeface="Hobo Std"/>
              <a:cs typeface="Hobo Std"/>
            </a:endParaRPr>
          </a:p>
          <a:p>
            <a:endParaRPr lang="es-ES_tradnl" smtClean="0">
              <a:latin typeface="Hobo Std"/>
              <a:cs typeface="Hobo Std"/>
            </a:endParaRPr>
          </a:p>
          <a:p>
            <a:endParaRPr lang="es-ES_tradnl" smtClean="0">
              <a:latin typeface="Hobo Std"/>
              <a:cs typeface="Hobo Std"/>
            </a:endParaRPr>
          </a:p>
          <a:p>
            <a:endParaRPr lang="es-ES_tradnl" smtClean="0">
              <a:latin typeface="Hobo Std"/>
              <a:cs typeface="Hobo Std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94399" y="3026939"/>
            <a:ext cx="2726267" cy="1477328"/>
          </a:xfrm>
          <a:prstGeom prst="rect">
            <a:avLst/>
          </a:prstGeom>
          <a:solidFill>
            <a:schemeClr val="bg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s-ES_tradnl" smtClean="0">
                <a:latin typeface="Hobo Std"/>
                <a:cs typeface="Hobo Std"/>
              </a:rPr>
              <a:t>Hoyo 6</a:t>
            </a:r>
          </a:p>
          <a:p>
            <a:endParaRPr lang="es-ES_tradnl" smtClean="0">
              <a:latin typeface="Hobo Std"/>
              <a:cs typeface="Hobo Std"/>
            </a:endParaRPr>
          </a:p>
          <a:p>
            <a:endParaRPr lang="es-ES_tradnl" smtClean="0">
              <a:latin typeface="Hobo Std"/>
              <a:cs typeface="Hobo Std"/>
            </a:endParaRPr>
          </a:p>
          <a:p>
            <a:endParaRPr lang="es-ES_tradnl" smtClean="0">
              <a:latin typeface="Hobo Std"/>
              <a:cs typeface="Hobo Std"/>
            </a:endParaRPr>
          </a:p>
          <a:p>
            <a:endParaRPr lang="es-ES_tradnl" smtClean="0">
              <a:latin typeface="Hobo Std"/>
              <a:cs typeface="Hobo Std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6400" y="4906539"/>
            <a:ext cx="2540000" cy="1477328"/>
          </a:xfrm>
          <a:prstGeom prst="rect">
            <a:avLst/>
          </a:prstGeom>
          <a:solidFill>
            <a:schemeClr val="bg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s-ES_tradnl" smtClean="0">
                <a:latin typeface="Hobo Std"/>
                <a:cs typeface="Hobo Std"/>
              </a:rPr>
              <a:t>Hoyo 7</a:t>
            </a:r>
          </a:p>
          <a:p>
            <a:endParaRPr lang="es-ES_tradnl" smtClean="0">
              <a:latin typeface="Hobo Std"/>
              <a:cs typeface="Hobo Std"/>
            </a:endParaRPr>
          </a:p>
          <a:p>
            <a:endParaRPr lang="es-ES_tradnl" smtClean="0">
              <a:latin typeface="Hobo Std"/>
              <a:cs typeface="Hobo Std"/>
            </a:endParaRPr>
          </a:p>
          <a:p>
            <a:endParaRPr lang="es-ES_tradnl" smtClean="0">
              <a:latin typeface="Hobo Std"/>
              <a:cs typeface="Hobo Std"/>
            </a:endParaRPr>
          </a:p>
          <a:p>
            <a:endParaRPr lang="es-ES_tradnl" smtClean="0">
              <a:latin typeface="Hobo Std"/>
              <a:cs typeface="Hobo Std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66536" y="4906539"/>
            <a:ext cx="2658534" cy="1477328"/>
          </a:xfrm>
          <a:prstGeom prst="rect">
            <a:avLst/>
          </a:prstGeom>
          <a:solidFill>
            <a:schemeClr val="bg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s-ES_tradnl" smtClean="0">
                <a:latin typeface="Hobo Std"/>
                <a:cs typeface="Hobo Std"/>
              </a:rPr>
              <a:t>Hoyo 8</a:t>
            </a:r>
          </a:p>
          <a:p>
            <a:endParaRPr lang="es-ES_tradnl" smtClean="0">
              <a:latin typeface="Hobo Std"/>
              <a:cs typeface="Hobo Std"/>
            </a:endParaRPr>
          </a:p>
          <a:p>
            <a:endParaRPr lang="es-ES_tradnl" smtClean="0">
              <a:latin typeface="Hobo Std"/>
              <a:cs typeface="Hobo Std"/>
            </a:endParaRPr>
          </a:p>
          <a:p>
            <a:endParaRPr lang="es-ES_tradnl" smtClean="0">
              <a:latin typeface="Hobo Std"/>
              <a:cs typeface="Hobo Std"/>
            </a:endParaRPr>
          </a:p>
          <a:p>
            <a:endParaRPr lang="es-ES_tradnl" smtClean="0">
              <a:latin typeface="Hobo Std"/>
              <a:cs typeface="Hobo Std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94399" y="4906539"/>
            <a:ext cx="2726267" cy="1477328"/>
          </a:xfrm>
          <a:prstGeom prst="rect">
            <a:avLst/>
          </a:prstGeom>
          <a:solidFill>
            <a:schemeClr val="bg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s-ES_tradnl" smtClean="0">
                <a:latin typeface="Hobo Std"/>
                <a:cs typeface="Hobo Std"/>
              </a:rPr>
              <a:t>Hoyo 9</a:t>
            </a:r>
          </a:p>
          <a:p>
            <a:endParaRPr lang="es-ES_tradnl" smtClean="0">
              <a:latin typeface="Hobo Std"/>
              <a:cs typeface="Hobo Std"/>
            </a:endParaRPr>
          </a:p>
          <a:p>
            <a:endParaRPr lang="es-ES_tradnl" smtClean="0">
              <a:latin typeface="Hobo Std"/>
              <a:cs typeface="Hobo Std"/>
            </a:endParaRPr>
          </a:p>
          <a:p>
            <a:endParaRPr lang="es-ES_tradnl" smtClean="0">
              <a:latin typeface="Hobo Std"/>
              <a:cs typeface="Hobo Std"/>
            </a:endParaRPr>
          </a:p>
          <a:p>
            <a:endParaRPr lang="es-ES_tradnl" smtClean="0">
              <a:latin typeface="Hobo Std"/>
              <a:cs typeface="Hobo Std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336801" y="2150534"/>
            <a:ext cx="558800" cy="461328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2336801" y="4042939"/>
            <a:ext cx="558800" cy="461328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2336801" y="5922539"/>
            <a:ext cx="558800" cy="461328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266270" y="2150534"/>
            <a:ext cx="558800" cy="461328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266270" y="4042939"/>
            <a:ext cx="558800" cy="461328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266270" y="5922539"/>
            <a:ext cx="558800" cy="461328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8161866" y="2150534"/>
            <a:ext cx="558800" cy="461328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8161866" y="4042939"/>
            <a:ext cx="558800" cy="461328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8161866" y="5922539"/>
            <a:ext cx="558800" cy="461328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8000" dirty="0" smtClean="0">
                <a:latin typeface="Hobo Std"/>
                <a:cs typeface="Hobo Std"/>
              </a:rPr>
              <a:t>Los Números</a:t>
            </a:r>
            <a:endParaRPr lang="es-ES_tradnl" sz="8000" dirty="0">
              <a:latin typeface="Hobo Std"/>
              <a:cs typeface="Hobo St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000" dirty="0" smtClean="0">
                <a:latin typeface="Skia"/>
                <a:cs typeface="Skia"/>
              </a:rPr>
              <a:t>Once you finish writing your answer, you must drop your writing utensil.  Then you will grab one of the numbered cards on your table.  They look like this:</a:t>
            </a:r>
            <a:endParaRPr lang="en-US" sz="3000" dirty="0">
              <a:latin typeface="Skia"/>
              <a:cs typeface="Skia"/>
            </a:endParaRPr>
          </a:p>
        </p:txBody>
      </p:sp>
      <p:pic>
        <p:nvPicPr>
          <p:cNvPr id="5" name="Picture 4" descr="Screen Shot 2015-11-09 at 6.25.32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804" y="4213891"/>
            <a:ext cx="5977995" cy="231232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8000" dirty="0" smtClean="0">
                <a:latin typeface="Hobo Std"/>
                <a:cs typeface="Hobo Std"/>
              </a:rPr>
              <a:t>La Meta</a:t>
            </a:r>
            <a:endParaRPr lang="es-ES_tradnl" sz="8000" dirty="0">
              <a:latin typeface="Hobo Std"/>
              <a:cs typeface="Hobo St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000" dirty="0" smtClean="0">
                <a:latin typeface="Skia"/>
                <a:cs typeface="Skia"/>
              </a:rPr>
              <a:t>If you are first done, grab the 1.</a:t>
            </a:r>
          </a:p>
          <a:p>
            <a:r>
              <a:rPr lang="en-US" sz="3000" dirty="0" smtClean="0">
                <a:latin typeface="Skia"/>
                <a:cs typeface="Skia"/>
              </a:rPr>
              <a:t>If you are second done, grab the 2.</a:t>
            </a:r>
          </a:p>
          <a:p>
            <a:r>
              <a:rPr lang="en-US" sz="3000" dirty="0" smtClean="0">
                <a:latin typeface="Skia"/>
                <a:cs typeface="Skia"/>
              </a:rPr>
              <a:t>If you are third done, grab the 3.</a:t>
            </a:r>
          </a:p>
          <a:p>
            <a:r>
              <a:rPr lang="en-US" sz="3000" dirty="0" smtClean="0">
                <a:latin typeface="Skia"/>
                <a:cs typeface="Skia"/>
              </a:rPr>
              <a:t>If you are fourth done, grab the 4.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1710268"/>
            <a:ext cx="7612063" cy="1134532"/>
          </a:xfrm>
        </p:spPr>
        <p:txBody>
          <a:bodyPr/>
          <a:lstStyle/>
          <a:p>
            <a:r>
              <a:rPr lang="es-ES_tradnl" sz="6000" dirty="0" smtClean="0">
                <a:latin typeface="Hobo Std"/>
                <a:cs typeface="Hobo Std"/>
              </a:rPr>
              <a:t>Jugar</a:t>
            </a:r>
            <a:endParaRPr lang="es-ES_tradnl" sz="6000" dirty="0">
              <a:latin typeface="Hobo Std"/>
              <a:cs typeface="Hobo Std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3098801"/>
            <a:ext cx="7612063" cy="2018646"/>
          </a:xfrm>
        </p:spPr>
        <p:txBody>
          <a:bodyPr/>
          <a:lstStyle/>
          <a:p>
            <a:r>
              <a:rPr lang="en-US" sz="3000" dirty="0" smtClean="0">
                <a:latin typeface="Skia"/>
                <a:cs typeface="Skia"/>
              </a:rPr>
              <a:t>Make sure all 4 numbered cards are in the center of your table.</a:t>
            </a:r>
          </a:p>
          <a:p>
            <a:r>
              <a:rPr lang="en-US" sz="3000" dirty="0" smtClean="0">
                <a:latin typeface="Skia"/>
                <a:cs typeface="Skia"/>
              </a:rPr>
              <a:t>Make sure each player has a golf card and a writing utensil.</a:t>
            </a:r>
          </a:p>
          <a:p>
            <a:endParaRPr lang="en-US" sz="3000" dirty="0">
              <a:latin typeface="Skia"/>
              <a:cs typeface="Sk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6000" dirty="0" smtClean="0">
                <a:latin typeface="Hobo Std"/>
                <a:cs typeface="Hobo Std"/>
              </a:rPr>
              <a:t>Hoyo 1: Preguntas</a:t>
            </a:r>
            <a:endParaRPr lang="es-ES_tradnl" sz="6000" dirty="0">
              <a:latin typeface="Hobo Std"/>
              <a:cs typeface="Hobo Std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765175" y="2084388"/>
            <a:ext cx="7612062" cy="4183062"/>
          </a:xfrm>
        </p:spPr>
        <p:txBody>
          <a:bodyPr>
            <a:normAutofit/>
          </a:bodyPr>
          <a:lstStyle/>
          <a:p>
            <a:r>
              <a:rPr lang="es-ES_tradnl" sz="2400" dirty="0" err="1" smtClean="0">
                <a:latin typeface="Skia"/>
                <a:cs typeface="Skia"/>
              </a:rPr>
              <a:t>What</a:t>
            </a:r>
            <a:r>
              <a:rPr lang="es-ES_tradnl" sz="2400" dirty="0" smtClean="0">
                <a:latin typeface="Skia"/>
                <a:cs typeface="Skia"/>
              </a:rPr>
              <a:t> are </a:t>
            </a:r>
            <a:r>
              <a:rPr lang="es-ES_tradnl" sz="2400" dirty="0" err="1" smtClean="0">
                <a:latin typeface="Skia"/>
                <a:cs typeface="Skia"/>
              </a:rPr>
              <a:t>the</a:t>
            </a:r>
            <a:r>
              <a:rPr lang="es-ES_tradnl" sz="2400" dirty="0" smtClean="0">
                <a:latin typeface="Skia"/>
                <a:cs typeface="Skia"/>
              </a:rPr>
              <a:t> regular </a:t>
            </a:r>
            <a:r>
              <a:rPr lang="es-ES_tradnl" sz="2400" dirty="0" err="1" smtClean="0">
                <a:latin typeface="Skia"/>
                <a:cs typeface="Skia"/>
              </a:rPr>
              <a:t>present</a:t>
            </a:r>
            <a:r>
              <a:rPr lang="es-ES_tradnl" sz="2400" dirty="0" smtClean="0">
                <a:latin typeface="Skia"/>
                <a:cs typeface="Skia"/>
              </a:rPr>
              <a:t> tense </a:t>
            </a:r>
            <a:r>
              <a:rPr lang="es-ES_tradnl" sz="2400" dirty="0" err="1" smtClean="0">
                <a:latin typeface="Skia"/>
                <a:cs typeface="Skia"/>
              </a:rPr>
              <a:t>endings</a:t>
            </a:r>
            <a:r>
              <a:rPr lang="es-ES_tradnl" sz="2400" dirty="0" smtClean="0">
                <a:latin typeface="Skia"/>
                <a:cs typeface="Skia"/>
              </a:rPr>
              <a:t>?</a:t>
            </a:r>
          </a:p>
          <a:p>
            <a:pPr>
              <a:buNone/>
            </a:pPr>
            <a:r>
              <a:rPr lang="es-ES_tradnl" sz="2400" dirty="0" smtClean="0">
                <a:latin typeface="Skia"/>
                <a:cs typeface="Skia"/>
              </a:rPr>
              <a:t>AR				ER			IR</a:t>
            </a:r>
            <a:endParaRPr lang="es-ES_tradnl" sz="2400" dirty="0">
              <a:latin typeface="Skia"/>
              <a:cs typeface="Skia"/>
            </a:endParaRPr>
          </a:p>
        </p:txBody>
      </p:sp>
      <p:graphicFrame>
        <p:nvGraphicFramePr>
          <p:cNvPr id="11" name="Content Placeholder 6"/>
          <p:cNvGraphicFramePr>
            <a:graphicFrameLocks/>
          </p:cNvGraphicFramePr>
          <p:nvPr/>
        </p:nvGraphicFramePr>
        <p:xfrm>
          <a:off x="467739" y="3501708"/>
          <a:ext cx="2458893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7714"/>
                <a:gridCol w="151117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Yo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Skia"/>
                        <a:cs typeface="Ski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Nosotros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/as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Tú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Skia"/>
                        <a:cs typeface="Ski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Vosotros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/as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Él/ella/usted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Skia"/>
                        <a:cs typeface="Ski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Ellos/ellas/ustedes</a:t>
                      </a:r>
                      <a:endParaRPr lang="en-US" sz="1800" b="0" dirty="0" smtClean="0">
                        <a:solidFill>
                          <a:schemeClr val="tx1"/>
                        </a:solidFill>
                        <a:latin typeface="Skia"/>
                        <a:cs typeface="Skia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Content Placeholder 6"/>
          <p:cNvGraphicFramePr>
            <a:graphicFrameLocks/>
          </p:cNvGraphicFramePr>
          <p:nvPr/>
        </p:nvGraphicFramePr>
        <p:xfrm>
          <a:off x="3339698" y="3501708"/>
          <a:ext cx="2458893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7714"/>
                <a:gridCol w="151117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Yo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Skia"/>
                        <a:cs typeface="Ski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Nosotros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/as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Tú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Skia"/>
                        <a:cs typeface="Ski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Vosotros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/as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Él/ella/usted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Skia"/>
                        <a:cs typeface="Ski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Ellos/ellas/ustedes</a:t>
                      </a:r>
                      <a:endParaRPr lang="en-US" sz="1800" b="0" dirty="0" smtClean="0">
                        <a:solidFill>
                          <a:schemeClr val="tx1"/>
                        </a:solidFill>
                        <a:latin typeface="Skia"/>
                        <a:cs typeface="Skia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Content Placeholder 6"/>
          <p:cNvGraphicFramePr>
            <a:graphicFrameLocks/>
          </p:cNvGraphicFramePr>
          <p:nvPr/>
        </p:nvGraphicFramePr>
        <p:xfrm>
          <a:off x="6280681" y="3501708"/>
          <a:ext cx="2458893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7714"/>
                <a:gridCol w="151117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Yo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Skia"/>
                        <a:cs typeface="Ski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Nosotros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/as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Tú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Skia"/>
                        <a:cs typeface="Ski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Vosotros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/as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Él/ella/usted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Skia"/>
                        <a:cs typeface="Ski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Ellos/ellas/ustedes</a:t>
                      </a:r>
                      <a:endParaRPr lang="en-US" sz="1800" b="0" dirty="0" smtClean="0">
                        <a:solidFill>
                          <a:schemeClr val="tx1"/>
                        </a:solidFill>
                        <a:latin typeface="Skia"/>
                        <a:cs typeface="Skia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6000" dirty="0" smtClean="0">
                <a:latin typeface="Hobo Std"/>
                <a:cs typeface="Hobo Std"/>
              </a:rPr>
              <a:t>Hoyo 1: Respuestas</a:t>
            </a:r>
            <a:endParaRPr lang="es-ES_tradnl" sz="6000" dirty="0">
              <a:latin typeface="Hobo Std"/>
              <a:cs typeface="Hobo Std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765175" y="2084388"/>
            <a:ext cx="7612062" cy="4183062"/>
          </a:xfrm>
        </p:spPr>
        <p:txBody>
          <a:bodyPr>
            <a:normAutofit/>
          </a:bodyPr>
          <a:lstStyle/>
          <a:p>
            <a:r>
              <a:rPr lang="es-ES_tradnl" sz="2400" dirty="0" err="1" smtClean="0">
                <a:latin typeface="Skia"/>
                <a:cs typeface="Skia"/>
              </a:rPr>
              <a:t>What</a:t>
            </a:r>
            <a:r>
              <a:rPr lang="es-ES_tradnl" sz="2400" dirty="0" smtClean="0">
                <a:latin typeface="Skia"/>
                <a:cs typeface="Skia"/>
              </a:rPr>
              <a:t> are </a:t>
            </a:r>
            <a:r>
              <a:rPr lang="es-ES_tradnl" sz="2400" dirty="0" err="1" smtClean="0">
                <a:latin typeface="Skia"/>
                <a:cs typeface="Skia"/>
              </a:rPr>
              <a:t>the</a:t>
            </a:r>
            <a:r>
              <a:rPr lang="es-ES_tradnl" sz="2400" dirty="0" smtClean="0">
                <a:latin typeface="Skia"/>
                <a:cs typeface="Skia"/>
              </a:rPr>
              <a:t> regular </a:t>
            </a:r>
            <a:r>
              <a:rPr lang="es-ES_tradnl" sz="2400" dirty="0" err="1" smtClean="0">
                <a:latin typeface="Skia"/>
                <a:cs typeface="Skia"/>
              </a:rPr>
              <a:t>present</a:t>
            </a:r>
            <a:r>
              <a:rPr lang="es-ES_tradnl" sz="2400" dirty="0" smtClean="0">
                <a:latin typeface="Skia"/>
                <a:cs typeface="Skia"/>
              </a:rPr>
              <a:t> tense </a:t>
            </a:r>
            <a:r>
              <a:rPr lang="es-ES_tradnl" sz="2400" dirty="0" err="1" smtClean="0">
                <a:latin typeface="Skia"/>
                <a:cs typeface="Skia"/>
              </a:rPr>
              <a:t>endings</a:t>
            </a:r>
            <a:r>
              <a:rPr lang="es-ES_tradnl" sz="2400" dirty="0" smtClean="0">
                <a:latin typeface="Skia"/>
                <a:cs typeface="Skia"/>
              </a:rPr>
              <a:t>?</a:t>
            </a:r>
          </a:p>
          <a:p>
            <a:pPr>
              <a:buNone/>
            </a:pPr>
            <a:r>
              <a:rPr lang="es-ES_tradnl" sz="2400" dirty="0" smtClean="0">
                <a:latin typeface="Skia"/>
                <a:cs typeface="Skia"/>
              </a:rPr>
              <a:t>AR				ER			IR</a:t>
            </a:r>
            <a:endParaRPr lang="es-ES_tradnl" sz="2400" dirty="0">
              <a:latin typeface="Skia"/>
              <a:cs typeface="Skia"/>
            </a:endParaRPr>
          </a:p>
        </p:txBody>
      </p:sp>
      <p:graphicFrame>
        <p:nvGraphicFramePr>
          <p:cNvPr id="11" name="Content Placeholder 6"/>
          <p:cNvGraphicFramePr>
            <a:graphicFrameLocks/>
          </p:cNvGraphicFramePr>
          <p:nvPr/>
        </p:nvGraphicFramePr>
        <p:xfrm>
          <a:off x="467739" y="3501708"/>
          <a:ext cx="2458893" cy="21945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7714"/>
                <a:gridCol w="151117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Yo</a:t>
                      </a:r>
                      <a:endParaRPr lang="en-US" sz="1800" b="0" dirty="0" smtClean="0">
                        <a:solidFill>
                          <a:schemeClr val="tx1"/>
                        </a:solidFill>
                        <a:latin typeface="Skia"/>
                        <a:cs typeface="Skia"/>
                      </a:endParaRPr>
                    </a:p>
                    <a:p>
                      <a:r>
                        <a:rPr lang="en-US" sz="1800" b="0" dirty="0" smtClean="0">
                          <a:solidFill>
                            <a:srgbClr val="F83500"/>
                          </a:solidFill>
                          <a:latin typeface="Skia"/>
                          <a:cs typeface="Skia"/>
                        </a:rPr>
                        <a:t>-</a:t>
                      </a:r>
                      <a:r>
                        <a:rPr lang="en-US" sz="1800" b="0" dirty="0" err="1" smtClean="0">
                          <a:solidFill>
                            <a:srgbClr val="F83500"/>
                          </a:solidFill>
                          <a:latin typeface="Skia"/>
                          <a:cs typeface="Skia"/>
                        </a:rPr>
                        <a:t>o</a:t>
                      </a:r>
                      <a:endParaRPr lang="en-US" sz="1800" b="0" dirty="0">
                        <a:solidFill>
                          <a:srgbClr val="F83500"/>
                        </a:solidFill>
                        <a:latin typeface="Skia"/>
                        <a:cs typeface="Ski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Nosotros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/as</a:t>
                      </a:r>
                    </a:p>
                    <a:p>
                      <a:r>
                        <a:rPr lang="en-US" sz="1800" b="0" dirty="0" smtClean="0">
                          <a:solidFill>
                            <a:srgbClr val="F83500"/>
                          </a:solidFill>
                          <a:latin typeface="Skia"/>
                          <a:cs typeface="Skia"/>
                        </a:rPr>
                        <a:t>-</a:t>
                      </a:r>
                      <a:r>
                        <a:rPr lang="en-US" sz="1800" b="0" dirty="0" err="1" smtClean="0">
                          <a:solidFill>
                            <a:srgbClr val="F83500"/>
                          </a:solidFill>
                          <a:latin typeface="Skia"/>
                          <a:cs typeface="Skia"/>
                        </a:rPr>
                        <a:t>amos</a:t>
                      </a:r>
                      <a:endParaRPr lang="en-US" sz="1800" b="0" dirty="0" smtClean="0">
                        <a:solidFill>
                          <a:srgbClr val="F83500"/>
                        </a:solidFill>
                        <a:latin typeface="Skia"/>
                        <a:cs typeface="Ski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Tú</a:t>
                      </a:r>
                      <a:endParaRPr lang="en-US" sz="1800" b="0" dirty="0" smtClean="0">
                        <a:solidFill>
                          <a:schemeClr val="tx1"/>
                        </a:solidFill>
                        <a:latin typeface="Skia"/>
                        <a:cs typeface="Skia"/>
                      </a:endParaRPr>
                    </a:p>
                    <a:p>
                      <a:r>
                        <a:rPr lang="en-US" sz="1800" b="0" dirty="0" smtClean="0">
                          <a:solidFill>
                            <a:srgbClr val="F83500"/>
                          </a:solidFill>
                          <a:latin typeface="Skia"/>
                          <a:cs typeface="Skia"/>
                        </a:rPr>
                        <a:t>-as</a:t>
                      </a:r>
                      <a:endParaRPr lang="en-US" sz="1800" b="0" dirty="0">
                        <a:solidFill>
                          <a:srgbClr val="F83500"/>
                        </a:solidFill>
                        <a:latin typeface="Skia"/>
                        <a:cs typeface="Ski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Vosotros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/as</a:t>
                      </a:r>
                    </a:p>
                    <a:p>
                      <a:r>
                        <a:rPr lang="en-US" sz="1800" b="0" dirty="0" smtClean="0">
                          <a:solidFill>
                            <a:srgbClr val="F83500"/>
                          </a:solidFill>
                          <a:latin typeface="Skia"/>
                          <a:cs typeface="Skia"/>
                        </a:rPr>
                        <a:t>-</a:t>
                      </a:r>
                      <a:r>
                        <a:rPr lang="en-US" sz="1800" b="0" dirty="0" err="1" smtClean="0">
                          <a:solidFill>
                            <a:srgbClr val="F83500"/>
                          </a:solidFill>
                          <a:latin typeface="Skia"/>
                          <a:cs typeface="Skia"/>
                        </a:rPr>
                        <a:t>áis</a:t>
                      </a:r>
                      <a:endParaRPr lang="en-US" sz="1800" b="0" dirty="0" smtClean="0">
                        <a:solidFill>
                          <a:srgbClr val="F83500"/>
                        </a:solidFill>
                        <a:latin typeface="Skia"/>
                        <a:cs typeface="Ski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Él/ella/usted</a:t>
                      </a:r>
                      <a:endParaRPr lang="en-US" sz="1800" b="0" dirty="0" smtClean="0">
                        <a:solidFill>
                          <a:schemeClr val="tx1"/>
                        </a:solidFill>
                        <a:latin typeface="Skia"/>
                        <a:cs typeface="Skia"/>
                      </a:endParaRPr>
                    </a:p>
                    <a:p>
                      <a:r>
                        <a:rPr lang="en-US" sz="1800" b="0" dirty="0" smtClean="0">
                          <a:solidFill>
                            <a:srgbClr val="F83500"/>
                          </a:solidFill>
                          <a:latin typeface="Skia"/>
                          <a:cs typeface="Skia"/>
                        </a:rPr>
                        <a:t>-a</a:t>
                      </a:r>
                      <a:endParaRPr lang="en-US" sz="1800" b="0" dirty="0">
                        <a:solidFill>
                          <a:srgbClr val="F83500"/>
                        </a:solidFill>
                        <a:latin typeface="Skia"/>
                        <a:cs typeface="Ski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Ellos/ellas/ustedes</a:t>
                      </a:r>
                      <a:endParaRPr lang="en-US" sz="1800" b="0" dirty="0" smtClean="0">
                        <a:solidFill>
                          <a:schemeClr val="tx1"/>
                        </a:solidFill>
                        <a:latin typeface="Skia"/>
                        <a:cs typeface="Skia"/>
                      </a:endParaRPr>
                    </a:p>
                    <a:p>
                      <a:r>
                        <a:rPr lang="en-US" sz="1800" b="0" dirty="0" smtClean="0">
                          <a:solidFill>
                            <a:schemeClr val="accent3"/>
                          </a:solidFill>
                          <a:latin typeface="Skia"/>
                          <a:cs typeface="Skia"/>
                        </a:rPr>
                        <a:t>-an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Content Placeholder 6"/>
          <p:cNvGraphicFramePr>
            <a:graphicFrameLocks/>
          </p:cNvGraphicFramePr>
          <p:nvPr/>
        </p:nvGraphicFramePr>
        <p:xfrm>
          <a:off x="3339698" y="3501708"/>
          <a:ext cx="2458893" cy="21945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7714"/>
                <a:gridCol w="151117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Yo</a:t>
                      </a:r>
                      <a:endParaRPr lang="en-US" sz="1800" b="0" dirty="0" smtClean="0">
                        <a:solidFill>
                          <a:schemeClr val="tx1"/>
                        </a:solidFill>
                        <a:latin typeface="Skia"/>
                        <a:cs typeface="Skia"/>
                      </a:endParaRPr>
                    </a:p>
                    <a:p>
                      <a:r>
                        <a:rPr lang="en-US" sz="1800" b="0" dirty="0" smtClean="0">
                          <a:solidFill>
                            <a:srgbClr val="F83500"/>
                          </a:solidFill>
                          <a:latin typeface="Skia"/>
                          <a:cs typeface="Skia"/>
                        </a:rPr>
                        <a:t>-</a:t>
                      </a:r>
                      <a:r>
                        <a:rPr lang="en-US" sz="1800" b="0" dirty="0" err="1" smtClean="0">
                          <a:solidFill>
                            <a:srgbClr val="F83500"/>
                          </a:solidFill>
                          <a:latin typeface="Skia"/>
                          <a:cs typeface="Skia"/>
                        </a:rPr>
                        <a:t>o</a:t>
                      </a:r>
                      <a:endParaRPr lang="en-US" sz="1800" b="0" dirty="0">
                        <a:solidFill>
                          <a:srgbClr val="F83500"/>
                        </a:solidFill>
                        <a:latin typeface="Skia"/>
                        <a:cs typeface="Ski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Nosotros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/as</a:t>
                      </a:r>
                    </a:p>
                    <a:p>
                      <a:r>
                        <a:rPr lang="en-US" sz="1800" b="0" dirty="0" smtClean="0">
                          <a:solidFill>
                            <a:srgbClr val="F83500"/>
                          </a:solidFill>
                          <a:latin typeface="Skia"/>
                          <a:cs typeface="Skia"/>
                        </a:rPr>
                        <a:t>-</a:t>
                      </a:r>
                      <a:r>
                        <a:rPr lang="en-US" sz="1800" b="0" dirty="0" err="1" smtClean="0">
                          <a:solidFill>
                            <a:srgbClr val="F83500"/>
                          </a:solidFill>
                          <a:latin typeface="Skia"/>
                          <a:cs typeface="Skia"/>
                        </a:rPr>
                        <a:t>emos</a:t>
                      </a:r>
                      <a:endParaRPr lang="en-US" sz="1800" b="0" dirty="0" smtClean="0">
                        <a:solidFill>
                          <a:srgbClr val="F83500"/>
                        </a:solidFill>
                        <a:latin typeface="Skia"/>
                        <a:cs typeface="Ski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Tú</a:t>
                      </a:r>
                      <a:endParaRPr lang="en-US" sz="1800" b="0" dirty="0" smtClean="0">
                        <a:solidFill>
                          <a:schemeClr val="tx1"/>
                        </a:solidFill>
                        <a:latin typeface="Skia"/>
                        <a:cs typeface="Skia"/>
                      </a:endParaRPr>
                    </a:p>
                    <a:p>
                      <a:r>
                        <a:rPr lang="en-US" sz="1800" b="0" dirty="0" smtClean="0">
                          <a:solidFill>
                            <a:srgbClr val="F83500"/>
                          </a:solidFill>
                          <a:latin typeface="Skia"/>
                          <a:cs typeface="Skia"/>
                        </a:rPr>
                        <a:t>-</a:t>
                      </a:r>
                      <a:r>
                        <a:rPr lang="en-US" sz="1800" b="0" dirty="0" err="1" smtClean="0">
                          <a:solidFill>
                            <a:srgbClr val="F83500"/>
                          </a:solidFill>
                          <a:latin typeface="Skia"/>
                          <a:cs typeface="Skia"/>
                        </a:rPr>
                        <a:t>es</a:t>
                      </a:r>
                      <a:endParaRPr lang="en-US" sz="1800" b="0" dirty="0">
                        <a:solidFill>
                          <a:srgbClr val="F83500"/>
                        </a:solidFill>
                        <a:latin typeface="Skia"/>
                        <a:cs typeface="Ski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Vosotros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/as</a:t>
                      </a:r>
                    </a:p>
                    <a:p>
                      <a:r>
                        <a:rPr lang="en-US" sz="1800" b="0" dirty="0" smtClean="0">
                          <a:solidFill>
                            <a:srgbClr val="F83500"/>
                          </a:solidFill>
                          <a:latin typeface="Skia"/>
                          <a:cs typeface="Skia"/>
                        </a:rPr>
                        <a:t>-</a:t>
                      </a:r>
                      <a:r>
                        <a:rPr lang="en-US" sz="1800" b="0" dirty="0" err="1" smtClean="0">
                          <a:solidFill>
                            <a:srgbClr val="F83500"/>
                          </a:solidFill>
                          <a:latin typeface="Skia"/>
                          <a:cs typeface="Skia"/>
                        </a:rPr>
                        <a:t>éis</a:t>
                      </a:r>
                      <a:endParaRPr lang="en-US" sz="1800" b="0" dirty="0" smtClean="0">
                        <a:solidFill>
                          <a:srgbClr val="F83500"/>
                        </a:solidFill>
                        <a:latin typeface="Skia"/>
                        <a:cs typeface="Ski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Él/ella/usted</a:t>
                      </a:r>
                      <a:endParaRPr lang="en-US" sz="1800" b="0" dirty="0" smtClean="0">
                        <a:solidFill>
                          <a:schemeClr val="tx1"/>
                        </a:solidFill>
                        <a:latin typeface="Skia"/>
                        <a:cs typeface="Skia"/>
                      </a:endParaRPr>
                    </a:p>
                    <a:p>
                      <a:r>
                        <a:rPr lang="en-US" sz="1800" b="0" dirty="0" smtClean="0">
                          <a:solidFill>
                            <a:srgbClr val="F83500"/>
                          </a:solidFill>
                          <a:latin typeface="Skia"/>
                          <a:cs typeface="Skia"/>
                        </a:rPr>
                        <a:t>-</a:t>
                      </a:r>
                      <a:r>
                        <a:rPr lang="en-US" sz="1800" b="0" dirty="0" err="1" smtClean="0">
                          <a:solidFill>
                            <a:srgbClr val="F83500"/>
                          </a:solidFill>
                          <a:latin typeface="Skia"/>
                          <a:cs typeface="Skia"/>
                        </a:rPr>
                        <a:t>e</a:t>
                      </a:r>
                      <a:endParaRPr lang="en-US" sz="1800" b="0" dirty="0">
                        <a:solidFill>
                          <a:srgbClr val="F83500"/>
                        </a:solidFill>
                        <a:latin typeface="Skia"/>
                        <a:cs typeface="Ski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Ellos/ellas/ustedes</a:t>
                      </a:r>
                      <a:endParaRPr lang="en-US" sz="1800" b="0" dirty="0" smtClean="0">
                        <a:solidFill>
                          <a:schemeClr val="tx1"/>
                        </a:solidFill>
                        <a:latin typeface="Skia"/>
                        <a:cs typeface="Skia"/>
                      </a:endParaRPr>
                    </a:p>
                    <a:p>
                      <a:r>
                        <a:rPr lang="en-US" sz="1800" b="0" dirty="0" smtClean="0">
                          <a:solidFill>
                            <a:schemeClr val="accent3"/>
                          </a:solidFill>
                          <a:latin typeface="Skia"/>
                          <a:cs typeface="Skia"/>
                        </a:rPr>
                        <a:t>-en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Content Placeholder 6"/>
          <p:cNvGraphicFramePr>
            <a:graphicFrameLocks/>
          </p:cNvGraphicFramePr>
          <p:nvPr/>
        </p:nvGraphicFramePr>
        <p:xfrm>
          <a:off x="6184048" y="3501708"/>
          <a:ext cx="2458893" cy="21945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7714"/>
                <a:gridCol w="151117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Yo</a:t>
                      </a:r>
                      <a:endParaRPr lang="en-US" sz="1800" b="0" dirty="0" smtClean="0">
                        <a:solidFill>
                          <a:schemeClr val="tx1"/>
                        </a:solidFill>
                        <a:latin typeface="Skia"/>
                        <a:cs typeface="Skia"/>
                      </a:endParaRPr>
                    </a:p>
                    <a:p>
                      <a:r>
                        <a:rPr lang="en-US" sz="1800" b="0" dirty="0" smtClean="0">
                          <a:solidFill>
                            <a:srgbClr val="F83500"/>
                          </a:solidFill>
                          <a:latin typeface="Skia"/>
                          <a:cs typeface="Skia"/>
                        </a:rPr>
                        <a:t>-</a:t>
                      </a:r>
                      <a:r>
                        <a:rPr lang="en-US" sz="1800" b="0" dirty="0" err="1" smtClean="0">
                          <a:solidFill>
                            <a:srgbClr val="F83500"/>
                          </a:solidFill>
                          <a:latin typeface="Skia"/>
                          <a:cs typeface="Skia"/>
                        </a:rPr>
                        <a:t>o</a:t>
                      </a:r>
                      <a:endParaRPr lang="en-US" sz="1800" b="0" dirty="0">
                        <a:solidFill>
                          <a:srgbClr val="F83500"/>
                        </a:solidFill>
                        <a:latin typeface="Skia"/>
                        <a:cs typeface="Ski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Nosotros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/as</a:t>
                      </a:r>
                    </a:p>
                    <a:p>
                      <a:r>
                        <a:rPr lang="en-US" sz="1800" b="0" dirty="0" smtClean="0">
                          <a:solidFill>
                            <a:srgbClr val="F83500"/>
                          </a:solidFill>
                          <a:latin typeface="Skia"/>
                          <a:cs typeface="Skia"/>
                        </a:rPr>
                        <a:t>-</a:t>
                      </a:r>
                      <a:r>
                        <a:rPr lang="en-US" sz="1800" b="0" dirty="0" err="1" smtClean="0">
                          <a:solidFill>
                            <a:srgbClr val="F83500"/>
                          </a:solidFill>
                          <a:latin typeface="Skia"/>
                          <a:cs typeface="Skia"/>
                        </a:rPr>
                        <a:t>imos</a:t>
                      </a:r>
                      <a:endParaRPr lang="en-US" sz="1800" b="0" dirty="0" smtClean="0">
                        <a:solidFill>
                          <a:srgbClr val="F83500"/>
                        </a:solidFill>
                        <a:latin typeface="Skia"/>
                        <a:cs typeface="Ski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Tú</a:t>
                      </a:r>
                      <a:endParaRPr lang="en-US" sz="1800" b="0" dirty="0" smtClean="0">
                        <a:solidFill>
                          <a:schemeClr val="tx1"/>
                        </a:solidFill>
                        <a:latin typeface="Skia"/>
                        <a:cs typeface="Skia"/>
                      </a:endParaRPr>
                    </a:p>
                    <a:p>
                      <a:r>
                        <a:rPr lang="en-US" sz="1800" b="0" dirty="0" smtClean="0">
                          <a:solidFill>
                            <a:srgbClr val="F83500"/>
                          </a:solidFill>
                          <a:latin typeface="Skia"/>
                          <a:cs typeface="Skia"/>
                        </a:rPr>
                        <a:t>-</a:t>
                      </a:r>
                      <a:r>
                        <a:rPr lang="en-US" sz="1800" b="0" dirty="0" err="1" smtClean="0">
                          <a:solidFill>
                            <a:srgbClr val="F83500"/>
                          </a:solidFill>
                          <a:latin typeface="Skia"/>
                          <a:cs typeface="Skia"/>
                        </a:rPr>
                        <a:t>es</a:t>
                      </a:r>
                      <a:endParaRPr lang="en-US" sz="1800" b="0" dirty="0">
                        <a:solidFill>
                          <a:srgbClr val="F83500"/>
                        </a:solidFill>
                        <a:latin typeface="Skia"/>
                        <a:cs typeface="Ski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Vosotros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/as</a:t>
                      </a:r>
                    </a:p>
                    <a:p>
                      <a:r>
                        <a:rPr lang="en-US" sz="1800" b="0" dirty="0" smtClean="0">
                          <a:solidFill>
                            <a:srgbClr val="F83500"/>
                          </a:solidFill>
                          <a:latin typeface="Skia"/>
                          <a:cs typeface="Skia"/>
                        </a:rPr>
                        <a:t>-</a:t>
                      </a:r>
                      <a:r>
                        <a:rPr lang="en-US" sz="1800" b="0" dirty="0" err="1" smtClean="0">
                          <a:solidFill>
                            <a:srgbClr val="F83500"/>
                          </a:solidFill>
                          <a:latin typeface="Skia"/>
                          <a:cs typeface="Skia"/>
                        </a:rPr>
                        <a:t>ís</a:t>
                      </a:r>
                      <a:endParaRPr lang="en-US" sz="1800" b="0" dirty="0" smtClean="0">
                        <a:solidFill>
                          <a:srgbClr val="F83500"/>
                        </a:solidFill>
                        <a:latin typeface="Skia"/>
                        <a:cs typeface="Ski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Él/ella/usted</a:t>
                      </a:r>
                      <a:endParaRPr lang="en-US" sz="1800" b="0" dirty="0" smtClean="0">
                        <a:solidFill>
                          <a:schemeClr val="tx1"/>
                        </a:solidFill>
                        <a:latin typeface="Skia"/>
                        <a:cs typeface="Skia"/>
                      </a:endParaRPr>
                    </a:p>
                    <a:p>
                      <a:r>
                        <a:rPr lang="en-US" sz="1800" b="0" dirty="0" smtClean="0">
                          <a:solidFill>
                            <a:srgbClr val="F83500"/>
                          </a:solidFill>
                          <a:latin typeface="Skia"/>
                          <a:cs typeface="Skia"/>
                        </a:rPr>
                        <a:t>-</a:t>
                      </a:r>
                      <a:r>
                        <a:rPr lang="en-US" sz="1800" b="0" dirty="0" err="1" smtClean="0">
                          <a:solidFill>
                            <a:srgbClr val="F83500"/>
                          </a:solidFill>
                          <a:latin typeface="Skia"/>
                          <a:cs typeface="Skia"/>
                        </a:rPr>
                        <a:t>e</a:t>
                      </a:r>
                      <a:endParaRPr lang="en-US" sz="1800" b="0" dirty="0">
                        <a:solidFill>
                          <a:srgbClr val="F83500"/>
                        </a:solidFill>
                        <a:latin typeface="Skia"/>
                        <a:cs typeface="Ski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Skia"/>
                          <a:cs typeface="Skia"/>
                        </a:rPr>
                        <a:t>Ellos/ellas/ustedes</a:t>
                      </a:r>
                      <a:endParaRPr lang="en-US" sz="1800" b="0" dirty="0" smtClean="0">
                        <a:solidFill>
                          <a:schemeClr val="tx1"/>
                        </a:solidFill>
                        <a:latin typeface="Skia"/>
                        <a:cs typeface="Skia"/>
                      </a:endParaRPr>
                    </a:p>
                    <a:p>
                      <a:r>
                        <a:rPr lang="en-US" sz="1800" b="0" dirty="0" smtClean="0">
                          <a:solidFill>
                            <a:schemeClr val="accent3"/>
                          </a:solidFill>
                          <a:latin typeface="Skia"/>
                          <a:cs typeface="Skia"/>
                        </a:rPr>
                        <a:t>-en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6000" dirty="0" smtClean="0">
                <a:latin typeface="Hobo Std"/>
                <a:cs typeface="Hobo Std"/>
              </a:rPr>
              <a:t>Los Puntos</a:t>
            </a:r>
            <a:endParaRPr lang="es-ES_tradnl" sz="6000" dirty="0">
              <a:latin typeface="Hobo Std"/>
              <a:cs typeface="Hobo St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5174" y="2084388"/>
            <a:ext cx="3657601" cy="4183062"/>
          </a:xfrm>
        </p:spPr>
        <p:txBody>
          <a:bodyPr>
            <a:normAutofit fontScale="70000" lnSpcReduction="20000"/>
          </a:bodyPr>
          <a:lstStyle/>
          <a:p>
            <a:pPr lvl="1"/>
            <a:r>
              <a:rPr lang="en-US" sz="3000" i="1" dirty="0" smtClean="0">
                <a:latin typeface="Skia"/>
                <a:cs typeface="Skia"/>
              </a:rPr>
              <a:t>If you got everything right</a:t>
            </a:r>
            <a:r>
              <a:rPr lang="en-US" sz="3000" dirty="0" smtClean="0">
                <a:latin typeface="Skia"/>
                <a:cs typeface="Skia"/>
              </a:rPr>
              <a:t>, you win the number of points on the card you grabbed.</a:t>
            </a:r>
          </a:p>
          <a:p>
            <a:pPr lvl="1"/>
            <a:r>
              <a:rPr lang="en-US" sz="3000" i="1" dirty="0" smtClean="0">
                <a:latin typeface="Skia"/>
                <a:cs typeface="Skia"/>
              </a:rPr>
              <a:t>If you got anything wrong</a:t>
            </a:r>
            <a:r>
              <a:rPr lang="en-US" sz="3000" dirty="0" smtClean="0">
                <a:latin typeface="Skia"/>
                <a:cs typeface="Skia"/>
              </a:rPr>
              <a:t>, you win 5 points.</a:t>
            </a:r>
          </a:p>
          <a:p>
            <a:pPr lvl="1"/>
            <a:r>
              <a:rPr lang="en-US" sz="3000" dirty="0" smtClean="0">
                <a:latin typeface="Skia"/>
                <a:cs typeface="Skia"/>
              </a:rPr>
              <a:t>Remember that it’s golf – you want a low score!</a:t>
            </a:r>
          </a:p>
          <a:p>
            <a:pPr lvl="1"/>
            <a:r>
              <a:rPr lang="en-US" sz="3000" dirty="0" smtClean="0">
                <a:latin typeface="Skia"/>
                <a:cs typeface="Skia"/>
              </a:rPr>
              <a:t>Write your score in the circular hole on your golf card.</a:t>
            </a:r>
          </a:p>
          <a:p>
            <a:endParaRPr lang="en-US" sz="3000" dirty="0" smtClean="0"/>
          </a:p>
          <a:p>
            <a:endParaRPr lang="en-US" dirty="0"/>
          </a:p>
        </p:txBody>
      </p:sp>
      <p:pic>
        <p:nvPicPr>
          <p:cNvPr id="5" name="Content Placeholder 4" descr="Screen Shot 2015-11-10 at 9.28.09 AM.pn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44022" b="-44022"/>
          <a:stretch>
            <a:fillRect/>
          </a:stretch>
        </p:blipFill>
        <p:spPr/>
      </p:pic>
      <p:cxnSp>
        <p:nvCxnSpPr>
          <p:cNvPr id="7" name="Straight Arrow Connector 6"/>
          <p:cNvCxnSpPr/>
          <p:nvPr/>
        </p:nvCxnSpPr>
        <p:spPr>
          <a:xfrm rot="5400000">
            <a:off x="7656215" y="4023020"/>
            <a:ext cx="950976" cy="49106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Habitat">
  <a:themeElements>
    <a:clrScheme name="Habitat">
      <a:dk1>
        <a:sysClr val="windowText" lastClr="000000"/>
      </a:dk1>
      <a:lt1>
        <a:sysClr val="window" lastClr="FFFFFF"/>
      </a:lt1>
      <a:dk2>
        <a:srgbClr val="194431"/>
      </a:dk2>
      <a:lt2>
        <a:srgbClr val="F0E6C3"/>
      </a:lt2>
      <a:accent1>
        <a:srgbClr val="F8C000"/>
      </a:accent1>
      <a:accent2>
        <a:srgbClr val="F88600"/>
      </a:accent2>
      <a:accent3>
        <a:srgbClr val="F83500"/>
      </a:accent3>
      <a:accent4>
        <a:srgbClr val="8B723D"/>
      </a:accent4>
      <a:accent5>
        <a:srgbClr val="818B3D"/>
      </a:accent5>
      <a:accent6>
        <a:srgbClr val="586215"/>
      </a:accent6>
      <a:hlink>
        <a:srgbClr val="FF621D"/>
      </a:hlink>
      <a:folHlink>
        <a:srgbClr val="F3D260"/>
      </a:folHlink>
    </a:clrScheme>
    <a:fontScheme name="Habitat">
      <a:majorFont>
        <a:latin typeface="Book Antiqua"/>
        <a:ea typeface=""/>
        <a:cs typeface=""/>
        <a:font script="Jpan" typeface="ＭＳ 明朝"/>
      </a:majorFont>
      <a:minorFont>
        <a:latin typeface="Book Antiqua"/>
        <a:ea typeface=""/>
        <a:cs typeface=""/>
        <a:font script="Jpan" typeface="ＭＳ 明朝"/>
      </a:minorFont>
    </a:fontScheme>
    <a:fmtScheme name="Habitat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30000"/>
              </a:schemeClr>
              <a:schemeClr val="phClr">
                <a:satMod val="275000"/>
              </a:schemeClr>
            </a:duotone>
          </a:blip>
          <a:tile tx="0" ty="0" sx="40000" sy="4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40000"/>
                <a:satMod val="130000"/>
              </a:schemeClr>
              <a:schemeClr val="phClr">
                <a:satMod val="275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0000"/>
              <a:satMod val="105000"/>
            </a:schemeClr>
          </a:solidFill>
          <a:prstDash val="solid"/>
        </a:ln>
        <a:ln w="25400" cap="flat" cmpd="sng" algn="ctr">
          <a:solidFill>
            <a:schemeClr val="phClr">
              <a:shade val="80000"/>
            </a:schemeClr>
          </a:solidFill>
          <a:prstDash val="solid"/>
        </a:ln>
        <a:ln w="25400" cap="flat" cmpd="sng" algn="ctr">
          <a:solidFill>
            <a:schemeClr val="phClr">
              <a:shade val="7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r="4200000" sx="105000" sy="105000" algn="t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76200" dist="25400" dir="13200000">
              <a:srgbClr val="000000">
                <a:alpha val="80000"/>
              </a:srgb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19800000"/>
            </a:lightRig>
          </a:scene3d>
          <a:sp3d prstMaterial="softEdge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Habitat.thmx</Template>
  <TotalTime>362</TotalTime>
  <Words>1098</Words>
  <Application>Microsoft Office PowerPoint</Application>
  <PresentationFormat>On-screen Show (4:3)</PresentationFormat>
  <Paragraphs>247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Book Antiqua</vt:lpstr>
      <vt:lpstr>Hobo Std</vt:lpstr>
      <vt:lpstr>Skia</vt:lpstr>
      <vt:lpstr>Wingdings 2</vt:lpstr>
      <vt:lpstr>Habitat</vt:lpstr>
      <vt:lpstr>El Golf</vt:lpstr>
      <vt:lpstr>Las Reglas</vt:lpstr>
      <vt:lpstr>El Golf   Jugador/a: _____________</vt:lpstr>
      <vt:lpstr>Los Números</vt:lpstr>
      <vt:lpstr>La Meta</vt:lpstr>
      <vt:lpstr>Jugar</vt:lpstr>
      <vt:lpstr>Hoyo 1: Preguntas</vt:lpstr>
      <vt:lpstr>Hoyo 1: Respuestas</vt:lpstr>
      <vt:lpstr>Los Puntos</vt:lpstr>
      <vt:lpstr>Hoyo 2: Preguntas</vt:lpstr>
      <vt:lpstr>Hoyo 2: Respuestas</vt:lpstr>
      <vt:lpstr>Hoyo 3: Preguntas</vt:lpstr>
      <vt:lpstr>Hoyo 3: Respuestas</vt:lpstr>
      <vt:lpstr>Hoyo 4: Preguntas</vt:lpstr>
      <vt:lpstr>Hoyo 4: Respuestas</vt:lpstr>
      <vt:lpstr>Hoyo 5: Preguntas</vt:lpstr>
      <vt:lpstr>Hoyo 5: Respuestas</vt:lpstr>
      <vt:lpstr>Hoyo 6: Preguntas</vt:lpstr>
      <vt:lpstr>Hoyo 6: Respuestas</vt:lpstr>
      <vt:lpstr>Hoyo 7: Preguntas</vt:lpstr>
      <vt:lpstr>Hoyo 7: Respuestas</vt:lpstr>
      <vt:lpstr>Hoyo 8: Preguntas</vt:lpstr>
      <vt:lpstr>Hoyo 8: Respuestas</vt:lpstr>
      <vt:lpstr>Hoyo 9: Preguntas</vt:lpstr>
      <vt:lpstr>Hoyo 9: Respuestas</vt:lpstr>
      <vt:lpstr>Los Ganadores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Golf   Jugador/a: _____________</dc:title>
  <dc:creator>Elizabeth Grawe</dc:creator>
  <cp:lastModifiedBy>Samantha Sommer</cp:lastModifiedBy>
  <cp:revision>27</cp:revision>
  <cp:lastPrinted>2015-11-19T16:39:04Z</cp:lastPrinted>
  <dcterms:created xsi:type="dcterms:W3CDTF">2015-11-19T15:51:09Z</dcterms:created>
  <dcterms:modified xsi:type="dcterms:W3CDTF">2018-09-12T17:02:35Z</dcterms:modified>
</cp:coreProperties>
</file>