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9" r:id="rId3"/>
    <p:sldId id="256" r:id="rId4"/>
    <p:sldId id="260" r:id="rId5"/>
    <p:sldId id="261" r:id="rId6"/>
    <p:sldId id="263" r:id="rId7"/>
    <p:sldId id="264" r:id="rId8"/>
    <p:sldId id="284" r:id="rId9"/>
    <p:sldId id="28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7"/>
    <p:restoredTop sz="94700"/>
  </p:normalViewPr>
  <p:slideViewPr>
    <p:cSldViewPr snapToGrid="0" snapToObjects="1">
      <p:cViewPr varScale="1">
        <p:scale>
          <a:sx n="81" d="100"/>
          <a:sy n="81" d="100"/>
        </p:scale>
        <p:origin x="9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B735-7C59-4446-8B68-D34904447D0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B735-7C59-4446-8B68-D34904447D0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C23-091C-DC4C-A858-D6CB74FA2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371CB735-7C59-4446-8B68-D34904447D0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0C4C23-091C-DC4C-A858-D6CB74FA2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B735-7C59-4446-8B68-D34904447D0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C23-091C-DC4C-A858-D6CB74FA2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B735-7C59-4446-8B68-D34904447D0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C23-091C-DC4C-A858-D6CB74FA2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B735-7C59-4446-8B68-D34904447D0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C23-091C-DC4C-A858-D6CB74FA2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B735-7C59-4446-8B68-D34904447D0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B735-7C59-4446-8B68-D34904447D0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C23-091C-DC4C-A858-D6CB74FA2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B735-7C59-4446-8B68-D34904447D0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C23-091C-DC4C-A858-D6CB74FA2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B735-7C59-4446-8B68-D34904447D0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C23-091C-DC4C-A858-D6CB74FA2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B735-7C59-4446-8B68-D34904447D0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C23-091C-DC4C-A858-D6CB74FA2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B735-7C59-4446-8B68-D34904447D0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C23-091C-DC4C-A858-D6CB74FA2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371CB735-7C59-4446-8B68-D34904447D0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0C4C23-091C-DC4C-A858-D6CB74FA2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71CB735-7C59-4446-8B68-D34904447D01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F0C4C23-091C-DC4C-A858-D6CB74FA2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930400"/>
            <a:ext cx="7612063" cy="2489200"/>
          </a:xfrm>
        </p:spPr>
        <p:txBody>
          <a:bodyPr/>
          <a:lstStyle/>
          <a:p>
            <a:r>
              <a:rPr lang="en-US" sz="12000" dirty="0" smtClean="0">
                <a:latin typeface="Hobo Std"/>
                <a:cs typeface="Hobo Std"/>
              </a:rPr>
              <a:t>El Golf</a:t>
            </a:r>
            <a:endParaRPr lang="en-US" sz="12000" dirty="0">
              <a:latin typeface="Hobo Std"/>
              <a:cs typeface="Hobo Std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4182533"/>
            <a:ext cx="7612063" cy="934913"/>
          </a:xfrm>
        </p:spPr>
        <p:txBody>
          <a:bodyPr/>
          <a:lstStyle/>
          <a:p>
            <a:r>
              <a:rPr lang="es-ES_tradnl" sz="5000" dirty="0" smtClean="0">
                <a:latin typeface="Skia"/>
                <a:cs typeface="Skia"/>
              </a:rPr>
              <a:t>O-UE Botas</a:t>
            </a:r>
            <a:endParaRPr lang="es-ES_tradnl" sz="5000" dirty="0">
              <a:latin typeface="Skia"/>
              <a:cs typeface="Sk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dirty="0" smtClean="0">
                <a:latin typeface="Hobo Std"/>
                <a:cs typeface="Hobo Std"/>
              </a:rPr>
              <a:t>Hoyo 2: Preguntas</a:t>
            </a:r>
            <a:endParaRPr lang="es-ES_tradnl" sz="6000" dirty="0">
              <a:latin typeface="Hobo Std"/>
              <a:cs typeface="Hobo St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457200" indent="-457200">
              <a:buNone/>
            </a:pPr>
            <a:r>
              <a:rPr lang="es-ES_tradnl" sz="1800" dirty="0" smtClean="0">
                <a:latin typeface="Skia"/>
                <a:cs typeface="Skia"/>
              </a:rPr>
              <a:t>Match </a:t>
            </a:r>
            <a:r>
              <a:rPr lang="es-ES_tradnl" sz="1800" dirty="0" err="1" smtClean="0">
                <a:latin typeface="Skia"/>
                <a:cs typeface="Skia"/>
              </a:rPr>
              <a:t>the</a:t>
            </a:r>
            <a:r>
              <a:rPr lang="es-ES_tradnl" sz="1800" dirty="0" smtClean="0">
                <a:latin typeface="Skia"/>
                <a:cs typeface="Skia"/>
              </a:rPr>
              <a:t> </a:t>
            </a:r>
            <a:r>
              <a:rPr lang="es-ES_tradnl" sz="1800" dirty="0" err="1" smtClean="0">
                <a:latin typeface="Skia"/>
                <a:cs typeface="Skia"/>
              </a:rPr>
              <a:t>stem</a:t>
            </a:r>
            <a:r>
              <a:rPr lang="es-ES_tradnl" sz="1800" dirty="0" smtClean="0">
                <a:latin typeface="Skia"/>
                <a:cs typeface="Skia"/>
              </a:rPr>
              <a:t> </a:t>
            </a:r>
            <a:r>
              <a:rPr lang="es-ES_tradnl" sz="1800" dirty="0" err="1" smtClean="0">
                <a:latin typeface="Skia"/>
                <a:cs typeface="Skia"/>
              </a:rPr>
              <a:t>change</a:t>
            </a:r>
            <a:endParaRPr lang="es-ES_tradnl" sz="1800" dirty="0" smtClean="0">
              <a:latin typeface="Skia"/>
              <a:cs typeface="Skia"/>
            </a:endParaRPr>
          </a:p>
          <a:p>
            <a:pPr marL="457200" indent="-457200">
              <a:buAutoNum type="arabicPeriod"/>
            </a:pPr>
            <a:r>
              <a:rPr lang="es-ES_tradnl" sz="1800" dirty="0" smtClean="0">
                <a:latin typeface="Skia"/>
                <a:cs typeface="Skia"/>
              </a:rPr>
              <a:t>Jugar </a:t>
            </a:r>
            <a:r>
              <a:rPr lang="es-ES_tradnl" sz="1800" dirty="0" err="1" smtClean="0">
                <a:latin typeface="Skia"/>
                <a:cs typeface="Skia"/>
              </a:rPr>
              <a:t>–</a:t>
            </a:r>
            <a:r>
              <a:rPr lang="es-ES_tradnl" sz="1800" dirty="0" smtClean="0">
                <a:latin typeface="Skia"/>
                <a:cs typeface="Skia"/>
              </a:rPr>
              <a:t> </a:t>
            </a:r>
            <a:r>
              <a:rPr lang="es-ES_tradnl" sz="1800" dirty="0" err="1" smtClean="0">
                <a:latin typeface="Skia"/>
                <a:cs typeface="Skia"/>
              </a:rPr>
              <a:t>to</a:t>
            </a:r>
            <a:r>
              <a:rPr lang="es-ES_tradnl" sz="1800" dirty="0" smtClean="0">
                <a:latin typeface="Skia"/>
                <a:cs typeface="Skia"/>
              </a:rPr>
              <a:t> play</a:t>
            </a:r>
          </a:p>
          <a:p>
            <a:pPr marL="457200" indent="-457200">
              <a:buAutoNum type="arabicPeriod"/>
            </a:pPr>
            <a:r>
              <a:rPr lang="es-ES_tradnl" sz="1800" dirty="0" smtClean="0">
                <a:latin typeface="Skia"/>
                <a:cs typeface="Skia"/>
              </a:rPr>
              <a:t>Poder </a:t>
            </a:r>
            <a:r>
              <a:rPr lang="es-ES_tradnl" sz="1800" dirty="0" err="1" smtClean="0">
                <a:latin typeface="Skia"/>
                <a:cs typeface="Skia"/>
              </a:rPr>
              <a:t>–</a:t>
            </a:r>
            <a:r>
              <a:rPr lang="es-ES_tradnl" sz="1800" dirty="0" smtClean="0">
                <a:latin typeface="Skia"/>
                <a:cs typeface="Skia"/>
              </a:rPr>
              <a:t> </a:t>
            </a:r>
            <a:r>
              <a:rPr lang="es-ES_tradnl" sz="1800" dirty="0" err="1" smtClean="0">
                <a:latin typeface="Skia"/>
                <a:cs typeface="Skia"/>
              </a:rPr>
              <a:t>to</a:t>
            </a:r>
            <a:r>
              <a:rPr lang="es-ES_tradnl" sz="1800" dirty="0" smtClean="0">
                <a:latin typeface="Skia"/>
                <a:cs typeface="Skia"/>
              </a:rPr>
              <a:t> be </a:t>
            </a:r>
            <a:r>
              <a:rPr lang="es-ES_tradnl" sz="1800" dirty="0" err="1" smtClean="0">
                <a:latin typeface="Skia"/>
                <a:cs typeface="Skia"/>
              </a:rPr>
              <a:t>able</a:t>
            </a:r>
            <a:r>
              <a:rPr lang="es-ES_tradnl" sz="1800" dirty="0" smtClean="0">
                <a:latin typeface="Skia"/>
                <a:cs typeface="Skia"/>
              </a:rPr>
              <a:t> </a:t>
            </a:r>
            <a:r>
              <a:rPr lang="es-ES_tradnl" sz="1800" dirty="0" err="1" smtClean="0">
                <a:latin typeface="Skia"/>
                <a:cs typeface="Skia"/>
              </a:rPr>
              <a:t>to</a:t>
            </a:r>
            <a:endParaRPr lang="es-ES_tradnl" sz="1800" dirty="0" smtClean="0">
              <a:latin typeface="Skia"/>
              <a:cs typeface="Skia"/>
            </a:endParaRPr>
          </a:p>
          <a:p>
            <a:pPr marL="457200" indent="-457200">
              <a:buAutoNum type="arabicPeriod"/>
            </a:pPr>
            <a:r>
              <a:rPr lang="es-ES_tradnl" sz="1800" dirty="0" smtClean="0">
                <a:latin typeface="Skia"/>
                <a:cs typeface="Skia"/>
              </a:rPr>
              <a:t>Decir </a:t>
            </a:r>
            <a:r>
              <a:rPr lang="es-ES_tradnl" sz="1800" dirty="0" err="1" smtClean="0">
                <a:latin typeface="Skia"/>
                <a:cs typeface="Skia"/>
              </a:rPr>
              <a:t>–</a:t>
            </a:r>
            <a:r>
              <a:rPr lang="es-ES_tradnl" sz="1800" dirty="0" smtClean="0">
                <a:latin typeface="Skia"/>
                <a:cs typeface="Skia"/>
              </a:rPr>
              <a:t> </a:t>
            </a:r>
            <a:r>
              <a:rPr lang="es-ES_tradnl" sz="1800" dirty="0" err="1" smtClean="0">
                <a:latin typeface="Skia"/>
                <a:cs typeface="Skia"/>
              </a:rPr>
              <a:t>to</a:t>
            </a:r>
            <a:r>
              <a:rPr lang="es-ES_tradnl" sz="1800" dirty="0" smtClean="0">
                <a:latin typeface="Skia"/>
                <a:cs typeface="Skia"/>
              </a:rPr>
              <a:t> </a:t>
            </a:r>
            <a:r>
              <a:rPr lang="es-ES_tradnl" sz="1800" dirty="0" err="1" smtClean="0">
                <a:latin typeface="Skia"/>
                <a:cs typeface="Skia"/>
              </a:rPr>
              <a:t>say</a:t>
            </a:r>
            <a:r>
              <a:rPr lang="es-ES_tradnl" sz="1800" dirty="0" smtClean="0">
                <a:latin typeface="Skia"/>
                <a:cs typeface="Skia"/>
              </a:rPr>
              <a:t> / </a:t>
            </a:r>
            <a:r>
              <a:rPr lang="es-ES_tradnl" sz="1800" dirty="0" err="1" smtClean="0">
                <a:latin typeface="Skia"/>
                <a:cs typeface="Skia"/>
              </a:rPr>
              <a:t>to</a:t>
            </a:r>
            <a:r>
              <a:rPr lang="es-ES_tradnl" sz="1800" dirty="0" smtClean="0">
                <a:latin typeface="Skia"/>
                <a:cs typeface="Skia"/>
              </a:rPr>
              <a:t> </a:t>
            </a:r>
            <a:r>
              <a:rPr lang="es-ES_tradnl" sz="1800" dirty="0" err="1" smtClean="0">
                <a:latin typeface="Skia"/>
                <a:cs typeface="Skia"/>
              </a:rPr>
              <a:t>tell</a:t>
            </a:r>
            <a:endParaRPr lang="es-ES_tradnl" sz="1800" dirty="0" smtClean="0">
              <a:latin typeface="Skia"/>
              <a:cs typeface="Skia"/>
            </a:endParaRPr>
          </a:p>
          <a:p>
            <a:pPr marL="457200" indent="-457200">
              <a:buAutoNum type="arabicPeriod"/>
            </a:pPr>
            <a:r>
              <a:rPr lang="es-ES_tradnl" sz="1800" dirty="0" smtClean="0">
                <a:latin typeface="Skia"/>
                <a:cs typeface="Skia"/>
              </a:rPr>
              <a:t>Pensar </a:t>
            </a:r>
            <a:r>
              <a:rPr lang="es-ES_tradnl" sz="1800" dirty="0" err="1" smtClean="0">
                <a:latin typeface="Skia"/>
                <a:cs typeface="Skia"/>
              </a:rPr>
              <a:t>–</a:t>
            </a:r>
            <a:r>
              <a:rPr lang="es-ES_tradnl" sz="1800" dirty="0" smtClean="0">
                <a:latin typeface="Skia"/>
                <a:cs typeface="Skia"/>
              </a:rPr>
              <a:t> </a:t>
            </a:r>
            <a:r>
              <a:rPr lang="es-ES_tradnl" sz="1800" dirty="0" err="1" smtClean="0">
                <a:latin typeface="Skia"/>
                <a:cs typeface="Skia"/>
              </a:rPr>
              <a:t>to</a:t>
            </a:r>
            <a:r>
              <a:rPr lang="es-ES_tradnl" sz="1800" dirty="0" smtClean="0">
                <a:latin typeface="Skia"/>
                <a:cs typeface="Skia"/>
              </a:rPr>
              <a:t> </a:t>
            </a:r>
            <a:r>
              <a:rPr lang="es-ES_tradnl" sz="1800" dirty="0" err="1" smtClean="0">
                <a:latin typeface="Skia"/>
                <a:cs typeface="Skia"/>
              </a:rPr>
              <a:t>think</a:t>
            </a:r>
            <a:endParaRPr lang="es-ES_tradnl" sz="1800" dirty="0" smtClean="0">
              <a:latin typeface="Skia"/>
              <a:cs typeface="Skia"/>
            </a:endParaRPr>
          </a:p>
          <a:p>
            <a:pPr marL="457200" indent="-457200">
              <a:buAutoNum type="arabicPeriod"/>
            </a:pPr>
            <a:r>
              <a:rPr lang="es-ES_tradnl" sz="1800" dirty="0" smtClean="0">
                <a:latin typeface="Skia"/>
                <a:cs typeface="Skia"/>
              </a:rPr>
              <a:t>Querer </a:t>
            </a:r>
            <a:r>
              <a:rPr lang="es-ES_tradnl" sz="1800" dirty="0" err="1" smtClean="0">
                <a:latin typeface="Skia"/>
                <a:cs typeface="Skia"/>
              </a:rPr>
              <a:t>–</a:t>
            </a:r>
            <a:r>
              <a:rPr lang="es-ES_tradnl" sz="1800" dirty="0" smtClean="0">
                <a:latin typeface="Skia"/>
                <a:cs typeface="Skia"/>
              </a:rPr>
              <a:t> </a:t>
            </a:r>
            <a:r>
              <a:rPr lang="es-ES_tradnl" sz="1800" dirty="0" err="1" smtClean="0">
                <a:latin typeface="Skia"/>
                <a:cs typeface="Skia"/>
              </a:rPr>
              <a:t>to</a:t>
            </a:r>
            <a:r>
              <a:rPr lang="es-ES_tradnl" sz="1800" dirty="0" smtClean="0">
                <a:latin typeface="Skia"/>
                <a:cs typeface="Skia"/>
              </a:rPr>
              <a:t> </a:t>
            </a:r>
            <a:r>
              <a:rPr lang="es-ES_tradnl" sz="1800" dirty="0" err="1" smtClean="0">
                <a:latin typeface="Skia"/>
                <a:cs typeface="Skia"/>
              </a:rPr>
              <a:t>want</a:t>
            </a:r>
            <a:endParaRPr lang="es-ES_tradnl" sz="1800" dirty="0" smtClean="0">
              <a:latin typeface="Skia"/>
              <a:cs typeface="Skia"/>
            </a:endParaRPr>
          </a:p>
          <a:p>
            <a:pPr marL="457200" indent="-457200">
              <a:buAutoNum type="arabicPeriod"/>
            </a:pPr>
            <a:r>
              <a:rPr lang="es-ES_tradnl" sz="1800" dirty="0" smtClean="0">
                <a:latin typeface="Skia"/>
                <a:cs typeface="Skia"/>
              </a:rPr>
              <a:t>Dormir </a:t>
            </a:r>
            <a:r>
              <a:rPr lang="es-ES_tradnl" sz="1800" dirty="0" err="1" smtClean="0">
                <a:latin typeface="Skia"/>
                <a:cs typeface="Skia"/>
              </a:rPr>
              <a:t>–</a:t>
            </a:r>
            <a:r>
              <a:rPr lang="es-ES_tradnl" sz="1800" dirty="0" smtClean="0">
                <a:latin typeface="Skia"/>
                <a:cs typeface="Skia"/>
              </a:rPr>
              <a:t> </a:t>
            </a:r>
            <a:r>
              <a:rPr lang="es-ES_tradnl" sz="1800" dirty="0" err="1" smtClean="0">
                <a:latin typeface="Skia"/>
                <a:cs typeface="Skia"/>
              </a:rPr>
              <a:t>to</a:t>
            </a:r>
            <a:r>
              <a:rPr lang="es-ES_tradnl" sz="1800" dirty="0" smtClean="0">
                <a:latin typeface="Skia"/>
                <a:cs typeface="Skia"/>
              </a:rPr>
              <a:t> </a:t>
            </a:r>
            <a:r>
              <a:rPr lang="es-ES_tradnl" sz="1800" dirty="0" err="1" smtClean="0">
                <a:latin typeface="Skia"/>
                <a:cs typeface="Skia"/>
              </a:rPr>
              <a:t>sleep</a:t>
            </a:r>
            <a:endParaRPr lang="es-ES_tradnl" sz="1800" dirty="0" smtClean="0">
              <a:latin typeface="Skia"/>
              <a:cs typeface="Skia"/>
            </a:endParaRPr>
          </a:p>
          <a:p>
            <a:pPr marL="457200" indent="-457200">
              <a:buAutoNum type="arabicPeriod"/>
            </a:pPr>
            <a:r>
              <a:rPr lang="es-ES_tradnl" sz="1800" dirty="0" smtClean="0">
                <a:latin typeface="Skia"/>
                <a:cs typeface="Skia"/>
              </a:rPr>
              <a:t>Servir </a:t>
            </a:r>
            <a:r>
              <a:rPr lang="es-ES_tradnl" sz="1800" dirty="0" err="1" smtClean="0">
                <a:latin typeface="Skia"/>
                <a:cs typeface="Skia"/>
              </a:rPr>
              <a:t>–</a:t>
            </a:r>
            <a:r>
              <a:rPr lang="es-ES_tradnl" sz="1800" dirty="0" smtClean="0">
                <a:latin typeface="Skia"/>
                <a:cs typeface="Skia"/>
              </a:rPr>
              <a:t> </a:t>
            </a:r>
            <a:r>
              <a:rPr lang="es-ES_tradnl" sz="1800" dirty="0" err="1" smtClean="0">
                <a:latin typeface="Skia"/>
                <a:cs typeface="Skia"/>
              </a:rPr>
              <a:t>to</a:t>
            </a:r>
            <a:r>
              <a:rPr lang="es-ES_tradnl" sz="1800" dirty="0" smtClean="0">
                <a:latin typeface="Skia"/>
                <a:cs typeface="Skia"/>
              </a:rPr>
              <a:t> </a:t>
            </a:r>
            <a:r>
              <a:rPr lang="es-ES_tradnl" sz="1800" dirty="0" err="1" smtClean="0">
                <a:latin typeface="Skia"/>
                <a:cs typeface="Skia"/>
              </a:rPr>
              <a:t>serve</a:t>
            </a:r>
            <a:endParaRPr lang="es-ES_tradnl" sz="1800" dirty="0" smtClean="0">
              <a:latin typeface="Skia"/>
              <a:cs typeface="Skia"/>
            </a:endParaRPr>
          </a:p>
          <a:p>
            <a:pPr marL="457200" indent="-457200">
              <a:buAutoNum type="arabicPeriod"/>
            </a:pPr>
            <a:r>
              <a:rPr lang="es-ES_tradnl" sz="1800" dirty="0" smtClean="0">
                <a:latin typeface="Skia"/>
                <a:cs typeface="Skia"/>
              </a:rPr>
              <a:t>Pedir </a:t>
            </a:r>
            <a:r>
              <a:rPr lang="es-ES_tradnl" sz="1800" dirty="0" err="1" smtClean="0">
                <a:latin typeface="Skia"/>
                <a:cs typeface="Skia"/>
              </a:rPr>
              <a:t>–</a:t>
            </a:r>
            <a:r>
              <a:rPr lang="es-ES_tradnl" sz="1800" dirty="0" smtClean="0">
                <a:latin typeface="Skia"/>
                <a:cs typeface="Skia"/>
              </a:rPr>
              <a:t> </a:t>
            </a:r>
            <a:r>
              <a:rPr lang="es-ES_tradnl" sz="1800" dirty="0" err="1" smtClean="0">
                <a:latin typeface="Skia"/>
                <a:cs typeface="Skia"/>
              </a:rPr>
              <a:t>to</a:t>
            </a:r>
            <a:r>
              <a:rPr lang="es-ES_tradnl" sz="1800" dirty="0" smtClean="0">
                <a:latin typeface="Skia"/>
                <a:cs typeface="Skia"/>
              </a:rPr>
              <a:t> </a:t>
            </a:r>
            <a:r>
              <a:rPr lang="es-ES_tradnl" sz="1800" dirty="0" err="1" smtClean="0">
                <a:latin typeface="Skia"/>
                <a:cs typeface="Skia"/>
              </a:rPr>
              <a:t>order</a:t>
            </a:r>
            <a:endParaRPr lang="es-ES_tradnl" sz="1800" dirty="0" smtClean="0">
              <a:latin typeface="Skia"/>
              <a:cs typeface="Ski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773612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</a:pPr>
            <a:endParaRPr lang="en-US" dirty="0" smtClean="0">
              <a:latin typeface="Skia"/>
              <a:cs typeface="Skia"/>
            </a:endParaRPr>
          </a:p>
          <a:p>
            <a:pPr marL="457200" indent="-457200">
              <a:buAutoNum type="alphaUcPeriod"/>
            </a:pPr>
            <a:r>
              <a:rPr lang="en-US" dirty="0" err="1" smtClean="0">
                <a:latin typeface="Skia"/>
                <a:cs typeface="Skia"/>
              </a:rPr>
              <a:t>Piens</a:t>
            </a:r>
            <a:r>
              <a:rPr lang="en-US" dirty="0" smtClean="0">
                <a:latin typeface="Skia"/>
                <a:cs typeface="Skia"/>
              </a:rPr>
              <a:t>-</a:t>
            </a:r>
          </a:p>
          <a:p>
            <a:pPr marL="457200" indent="-457200">
              <a:buAutoNum type="alphaUcPeriod"/>
            </a:pPr>
            <a:r>
              <a:rPr lang="en-US" dirty="0" err="1" smtClean="0">
                <a:latin typeface="Skia"/>
                <a:cs typeface="Skia"/>
              </a:rPr>
              <a:t>Duerm</a:t>
            </a:r>
            <a:r>
              <a:rPr lang="en-US" dirty="0" smtClean="0">
                <a:latin typeface="Skia"/>
                <a:cs typeface="Skia"/>
              </a:rPr>
              <a:t>-</a:t>
            </a:r>
          </a:p>
          <a:p>
            <a:pPr marL="457200" indent="-457200">
              <a:buAutoNum type="alphaUcPeriod"/>
            </a:pPr>
            <a:r>
              <a:rPr lang="en-US" dirty="0" err="1" smtClean="0">
                <a:latin typeface="Skia"/>
                <a:cs typeface="Skia"/>
              </a:rPr>
              <a:t>Pid</a:t>
            </a:r>
            <a:r>
              <a:rPr lang="en-US" dirty="0" smtClean="0">
                <a:latin typeface="Skia"/>
                <a:cs typeface="Skia"/>
              </a:rPr>
              <a:t>-</a:t>
            </a:r>
          </a:p>
          <a:p>
            <a:pPr marL="457200" indent="-457200">
              <a:buAutoNum type="alphaUcPeriod"/>
            </a:pPr>
            <a:r>
              <a:rPr lang="en-US" dirty="0" err="1" smtClean="0">
                <a:latin typeface="Skia"/>
                <a:cs typeface="Skia"/>
              </a:rPr>
              <a:t>Pued</a:t>
            </a:r>
            <a:r>
              <a:rPr lang="en-US" dirty="0" smtClean="0">
                <a:latin typeface="Skia"/>
                <a:cs typeface="Skia"/>
              </a:rPr>
              <a:t>-</a:t>
            </a:r>
          </a:p>
          <a:p>
            <a:pPr marL="457200" indent="-457200">
              <a:buAutoNum type="alphaUcPeriod"/>
            </a:pPr>
            <a:r>
              <a:rPr lang="en-US" dirty="0" err="1" smtClean="0">
                <a:latin typeface="Skia"/>
                <a:cs typeface="Skia"/>
              </a:rPr>
              <a:t>Jueg</a:t>
            </a:r>
            <a:r>
              <a:rPr lang="en-US" dirty="0" smtClean="0">
                <a:latin typeface="Skia"/>
                <a:cs typeface="Skia"/>
              </a:rPr>
              <a:t>-</a:t>
            </a:r>
          </a:p>
          <a:p>
            <a:pPr marL="457200" indent="-457200">
              <a:buAutoNum type="alphaUcPeriod"/>
            </a:pPr>
            <a:r>
              <a:rPr lang="en-US" dirty="0" err="1" smtClean="0">
                <a:latin typeface="Skia"/>
                <a:cs typeface="Skia"/>
              </a:rPr>
              <a:t>Dic</a:t>
            </a:r>
            <a:r>
              <a:rPr lang="en-US" dirty="0" smtClean="0">
                <a:latin typeface="Skia"/>
                <a:cs typeface="Skia"/>
              </a:rPr>
              <a:t>-</a:t>
            </a:r>
          </a:p>
          <a:p>
            <a:pPr marL="457200" indent="-457200">
              <a:buAutoNum type="alphaUcPeriod"/>
            </a:pPr>
            <a:r>
              <a:rPr lang="en-US" dirty="0" err="1" smtClean="0">
                <a:latin typeface="Skia"/>
                <a:cs typeface="Skia"/>
              </a:rPr>
              <a:t>Quier</a:t>
            </a:r>
            <a:r>
              <a:rPr lang="en-US" dirty="0" smtClean="0">
                <a:latin typeface="Skia"/>
                <a:cs typeface="Skia"/>
              </a:rPr>
              <a:t>-</a:t>
            </a:r>
          </a:p>
          <a:p>
            <a:pPr marL="457200" indent="-457200">
              <a:buAutoNum type="alphaUcPeriod"/>
            </a:pPr>
            <a:r>
              <a:rPr lang="en-US" dirty="0" err="1" smtClean="0">
                <a:latin typeface="Skia"/>
                <a:cs typeface="Skia"/>
              </a:rPr>
              <a:t>Sirv</a:t>
            </a:r>
            <a:r>
              <a:rPr lang="en-US" dirty="0" smtClean="0">
                <a:latin typeface="Skia"/>
                <a:cs typeface="Skia"/>
              </a:rPr>
              <a:t>-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dirty="0" smtClean="0">
                <a:latin typeface="Hobo Std"/>
                <a:cs typeface="Hobo Std"/>
              </a:rPr>
              <a:t>Hoyo 2: Respuestas</a:t>
            </a:r>
            <a:endParaRPr lang="es-ES_tradnl" sz="6000" dirty="0">
              <a:latin typeface="Hobo Std"/>
              <a:cs typeface="Hobo St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Jugar </a:t>
            </a:r>
            <a:r>
              <a:rPr lang="es-ES_tradnl" sz="2400" dirty="0" err="1" smtClean="0">
                <a:latin typeface="Skia"/>
                <a:cs typeface="Skia"/>
              </a:rPr>
              <a:t>–</a:t>
            </a:r>
            <a:r>
              <a:rPr lang="es-ES_tradnl" sz="2400" dirty="0" smtClean="0">
                <a:latin typeface="Skia"/>
                <a:cs typeface="Skia"/>
              </a:rPr>
              <a:t> </a:t>
            </a:r>
            <a:r>
              <a:rPr lang="es-ES_tradnl" sz="2400" dirty="0" err="1" smtClean="0">
                <a:latin typeface="Skia"/>
                <a:cs typeface="Skia"/>
              </a:rPr>
              <a:t>to</a:t>
            </a:r>
            <a:r>
              <a:rPr lang="es-ES_tradnl" sz="2400" dirty="0" smtClean="0">
                <a:latin typeface="Skia"/>
                <a:cs typeface="Skia"/>
              </a:rPr>
              <a:t> play</a:t>
            </a:r>
          </a:p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Poder </a:t>
            </a:r>
            <a:r>
              <a:rPr lang="es-ES_tradnl" sz="2400" dirty="0" err="1" smtClean="0">
                <a:latin typeface="Skia"/>
                <a:cs typeface="Skia"/>
              </a:rPr>
              <a:t>–</a:t>
            </a:r>
            <a:r>
              <a:rPr lang="es-ES_tradnl" sz="2400" dirty="0" smtClean="0">
                <a:latin typeface="Skia"/>
                <a:cs typeface="Skia"/>
              </a:rPr>
              <a:t> </a:t>
            </a:r>
            <a:r>
              <a:rPr lang="es-ES_tradnl" sz="2400" dirty="0" err="1" smtClean="0">
                <a:latin typeface="Skia"/>
                <a:cs typeface="Skia"/>
              </a:rPr>
              <a:t>to</a:t>
            </a:r>
            <a:r>
              <a:rPr lang="es-ES_tradnl" sz="2400" dirty="0" smtClean="0">
                <a:latin typeface="Skia"/>
                <a:cs typeface="Skia"/>
              </a:rPr>
              <a:t> be </a:t>
            </a:r>
            <a:r>
              <a:rPr lang="es-ES_tradnl" sz="2400" dirty="0" err="1" smtClean="0">
                <a:latin typeface="Skia"/>
                <a:cs typeface="Skia"/>
              </a:rPr>
              <a:t>able</a:t>
            </a:r>
            <a:r>
              <a:rPr lang="es-ES_tradnl" sz="2400" dirty="0" smtClean="0">
                <a:latin typeface="Skia"/>
                <a:cs typeface="Skia"/>
              </a:rPr>
              <a:t> </a:t>
            </a:r>
            <a:r>
              <a:rPr lang="es-ES_tradnl" sz="2400" dirty="0" err="1" smtClean="0">
                <a:latin typeface="Skia"/>
                <a:cs typeface="Skia"/>
              </a:rPr>
              <a:t>to</a:t>
            </a:r>
            <a:endParaRPr lang="es-ES_tradnl" sz="2400" dirty="0" smtClean="0">
              <a:latin typeface="Skia"/>
              <a:cs typeface="Skia"/>
            </a:endParaRPr>
          </a:p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Decir </a:t>
            </a:r>
            <a:r>
              <a:rPr lang="es-ES_tradnl" sz="2400" dirty="0" err="1" smtClean="0">
                <a:latin typeface="Skia"/>
                <a:cs typeface="Skia"/>
              </a:rPr>
              <a:t>–</a:t>
            </a:r>
            <a:r>
              <a:rPr lang="es-ES_tradnl" sz="2400" dirty="0" smtClean="0">
                <a:latin typeface="Skia"/>
                <a:cs typeface="Skia"/>
              </a:rPr>
              <a:t> </a:t>
            </a:r>
            <a:r>
              <a:rPr lang="es-ES_tradnl" sz="2400" dirty="0" err="1" smtClean="0">
                <a:latin typeface="Skia"/>
                <a:cs typeface="Skia"/>
              </a:rPr>
              <a:t>to</a:t>
            </a:r>
            <a:r>
              <a:rPr lang="es-ES_tradnl" sz="2400" dirty="0" smtClean="0">
                <a:latin typeface="Skia"/>
                <a:cs typeface="Skia"/>
              </a:rPr>
              <a:t> </a:t>
            </a:r>
            <a:r>
              <a:rPr lang="es-ES_tradnl" sz="2400" dirty="0" err="1" smtClean="0">
                <a:latin typeface="Skia"/>
                <a:cs typeface="Skia"/>
              </a:rPr>
              <a:t>say</a:t>
            </a:r>
            <a:r>
              <a:rPr lang="es-ES_tradnl" sz="2400" dirty="0" smtClean="0">
                <a:latin typeface="Skia"/>
                <a:cs typeface="Skia"/>
              </a:rPr>
              <a:t> / </a:t>
            </a:r>
            <a:r>
              <a:rPr lang="es-ES_tradnl" sz="2400" dirty="0" err="1" smtClean="0">
                <a:latin typeface="Skia"/>
                <a:cs typeface="Skia"/>
              </a:rPr>
              <a:t>to</a:t>
            </a:r>
            <a:r>
              <a:rPr lang="es-ES_tradnl" sz="2400" dirty="0" smtClean="0">
                <a:latin typeface="Skia"/>
                <a:cs typeface="Skia"/>
              </a:rPr>
              <a:t> </a:t>
            </a:r>
            <a:r>
              <a:rPr lang="es-ES_tradnl" sz="2400" dirty="0" err="1" smtClean="0">
                <a:latin typeface="Skia"/>
                <a:cs typeface="Skia"/>
              </a:rPr>
              <a:t>tell</a:t>
            </a:r>
            <a:endParaRPr lang="es-ES_tradnl" sz="2400" dirty="0" smtClean="0">
              <a:latin typeface="Skia"/>
              <a:cs typeface="Skia"/>
            </a:endParaRPr>
          </a:p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Pensar </a:t>
            </a:r>
            <a:r>
              <a:rPr lang="es-ES_tradnl" sz="2400" dirty="0" err="1" smtClean="0">
                <a:latin typeface="Skia"/>
                <a:cs typeface="Skia"/>
              </a:rPr>
              <a:t>–</a:t>
            </a:r>
            <a:r>
              <a:rPr lang="es-ES_tradnl" sz="2400" dirty="0" smtClean="0">
                <a:latin typeface="Skia"/>
                <a:cs typeface="Skia"/>
              </a:rPr>
              <a:t> </a:t>
            </a:r>
            <a:r>
              <a:rPr lang="es-ES_tradnl" sz="2400" dirty="0" err="1" smtClean="0">
                <a:latin typeface="Skia"/>
                <a:cs typeface="Skia"/>
              </a:rPr>
              <a:t>to</a:t>
            </a:r>
            <a:r>
              <a:rPr lang="es-ES_tradnl" sz="2400" dirty="0" smtClean="0">
                <a:latin typeface="Skia"/>
                <a:cs typeface="Skia"/>
              </a:rPr>
              <a:t> </a:t>
            </a:r>
            <a:r>
              <a:rPr lang="es-ES_tradnl" sz="2400" dirty="0" err="1" smtClean="0">
                <a:latin typeface="Skia"/>
                <a:cs typeface="Skia"/>
              </a:rPr>
              <a:t>think</a:t>
            </a:r>
            <a:endParaRPr lang="es-ES_tradnl" sz="2400" dirty="0" smtClean="0">
              <a:latin typeface="Skia"/>
              <a:cs typeface="Skia"/>
            </a:endParaRPr>
          </a:p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Querer </a:t>
            </a:r>
            <a:r>
              <a:rPr lang="es-ES_tradnl" sz="2400" dirty="0" err="1" smtClean="0">
                <a:latin typeface="Skia"/>
                <a:cs typeface="Skia"/>
              </a:rPr>
              <a:t>–</a:t>
            </a:r>
            <a:r>
              <a:rPr lang="es-ES_tradnl" sz="2400" dirty="0" smtClean="0">
                <a:latin typeface="Skia"/>
                <a:cs typeface="Skia"/>
              </a:rPr>
              <a:t> </a:t>
            </a:r>
            <a:r>
              <a:rPr lang="es-ES_tradnl" sz="2400" dirty="0" err="1" smtClean="0">
                <a:latin typeface="Skia"/>
                <a:cs typeface="Skia"/>
              </a:rPr>
              <a:t>to</a:t>
            </a:r>
            <a:r>
              <a:rPr lang="es-ES_tradnl" sz="2400" dirty="0" smtClean="0">
                <a:latin typeface="Skia"/>
                <a:cs typeface="Skia"/>
              </a:rPr>
              <a:t> </a:t>
            </a:r>
            <a:r>
              <a:rPr lang="es-ES_tradnl" sz="2400" dirty="0" err="1" smtClean="0">
                <a:latin typeface="Skia"/>
                <a:cs typeface="Skia"/>
              </a:rPr>
              <a:t>want</a:t>
            </a:r>
            <a:endParaRPr lang="es-ES_tradnl" sz="2400" dirty="0" smtClean="0">
              <a:latin typeface="Skia"/>
              <a:cs typeface="Skia"/>
            </a:endParaRPr>
          </a:p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Dormir </a:t>
            </a:r>
            <a:r>
              <a:rPr lang="es-ES_tradnl" sz="2400" dirty="0" err="1" smtClean="0">
                <a:latin typeface="Skia"/>
                <a:cs typeface="Skia"/>
              </a:rPr>
              <a:t>–</a:t>
            </a:r>
            <a:r>
              <a:rPr lang="es-ES_tradnl" sz="2400" dirty="0" smtClean="0">
                <a:latin typeface="Skia"/>
                <a:cs typeface="Skia"/>
              </a:rPr>
              <a:t> </a:t>
            </a:r>
            <a:r>
              <a:rPr lang="es-ES_tradnl" sz="2400" dirty="0" err="1" smtClean="0">
                <a:latin typeface="Skia"/>
                <a:cs typeface="Skia"/>
              </a:rPr>
              <a:t>to</a:t>
            </a:r>
            <a:r>
              <a:rPr lang="es-ES_tradnl" sz="2400" dirty="0" smtClean="0">
                <a:latin typeface="Skia"/>
                <a:cs typeface="Skia"/>
              </a:rPr>
              <a:t> </a:t>
            </a:r>
            <a:r>
              <a:rPr lang="es-ES_tradnl" sz="2400" dirty="0" err="1" smtClean="0">
                <a:latin typeface="Skia"/>
                <a:cs typeface="Skia"/>
              </a:rPr>
              <a:t>sleep</a:t>
            </a:r>
            <a:endParaRPr lang="es-ES_tradnl" sz="2400" dirty="0" smtClean="0">
              <a:latin typeface="Skia"/>
              <a:cs typeface="Skia"/>
            </a:endParaRPr>
          </a:p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Servir </a:t>
            </a:r>
            <a:r>
              <a:rPr lang="es-ES_tradnl" sz="2400" dirty="0" err="1" smtClean="0">
                <a:latin typeface="Skia"/>
                <a:cs typeface="Skia"/>
              </a:rPr>
              <a:t>–</a:t>
            </a:r>
            <a:r>
              <a:rPr lang="es-ES_tradnl" sz="2400" dirty="0" smtClean="0">
                <a:latin typeface="Skia"/>
                <a:cs typeface="Skia"/>
              </a:rPr>
              <a:t> </a:t>
            </a:r>
            <a:r>
              <a:rPr lang="es-ES_tradnl" sz="2400" dirty="0" err="1" smtClean="0">
                <a:latin typeface="Skia"/>
                <a:cs typeface="Skia"/>
              </a:rPr>
              <a:t>to</a:t>
            </a:r>
            <a:r>
              <a:rPr lang="es-ES_tradnl" sz="2400" dirty="0" smtClean="0">
                <a:latin typeface="Skia"/>
                <a:cs typeface="Skia"/>
              </a:rPr>
              <a:t> </a:t>
            </a:r>
            <a:r>
              <a:rPr lang="es-ES_tradnl" sz="2400" dirty="0" err="1" smtClean="0">
                <a:latin typeface="Skia"/>
                <a:cs typeface="Skia"/>
              </a:rPr>
              <a:t>serve</a:t>
            </a:r>
            <a:endParaRPr lang="es-ES_tradnl" sz="2400" dirty="0" smtClean="0">
              <a:latin typeface="Skia"/>
              <a:cs typeface="Skia"/>
            </a:endParaRPr>
          </a:p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Pedir </a:t>
            </a:r>
            <a:r>
              <a:rPr lang="es-ES_tradnl" sz="2400" dirty="0" err="1" smtClean="0">
                <a:latin typeface="Skia"/>
                <a:cs typeface="Skia"/>
              </a:rPr>
              <a:t>–</a:t>
            </a:r>
            <a:r>
              <a:rPr lang="es-ES_tradnl" sz="2400" dirty="0" smtClean="0">
                <a:latin typeface="Skia"/>
                <a:cs typeface="Skia"/>
              </a:rPr>
              <a:t> </a:t>
            </a:r>
            <a:r>
              <a:rPr lang="es-ES_tradnl" sz="2400" dirty="0" err="1" smtClean="0">
                <a:latin typeface="Skia"/>
                <a:cs typeface="Skia"/>
              </a:rPr>
              <a:t>to</a:t>
            </a:r>
            <a:r>
              <a:rPr lang="es-ES_tradnl" sz="2400" dirty="0" smtClean="0">
                <a:latin typeface="Skia"/>
                <a:cs typeface="Skia"/>
              </a:rPr>
              <a:t> </a:t>
            </a:r>
            <a:r>
              <a:rPr lang="es-ES_tradnl" sz="2400" dirty="0" err="1" smtClean="0">
                <a:latin typeface="Skia"/>
                <a:cs typeface="Skia"/>
              </a:rPr>
              <a:t>order</a:t>
            </a:r>
            <a:endParaRPr lang="es-ES_tradnl" sz="2400" dirty="0" smtClean="0">
              <a:latin typeface="Skia"/>
              <a:cs typeface="Ski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457200" indent="-457200">
              <a:buAutoNum type="alphaUcPeriod"/>
            </a:pPr>
            <a:r>
              <a:rPr lang="en-US" sz="1400" dirty="0" err="1" smtClean="0">
                <a:latin typeface="Skia"/>
                <a:cs typeface="Skia"/>
              </a:rPr>
              <a:t>Piens</a:t>
            </a:r>
            <a:r>
              <a:rPr lang="en-US" sz="1400" dirty="0" smtClean="0">
                <a:latin typeface="Skia"/>
                <a:cs typeface="Skia"/>
              </a:rPr>
              <a:t>-</a:t>
            </a:r>
          </a:p>
          <a:p>
            <a:pPr marL="457200" indent="-457200">
              <a:buAutoNum type="alphaUcPeriod"/>
            </a:pPr>
            <a:r>
              <a:rPr lang="en-US" sz="1400" dirty="0" err="1" smtClean="0">
                <a:latin typeface="Skia"/>
                <a:cs typeface="Skia"/>
              </a:rPr>
              <a:t>Duerm</a:t>
            </a:r>
            <a:r>
              <a:rPr lang="en-US" sz="1400" dirty="0" smtClean="0">
                <a:latin typeface="Skia"/>
                <a:cs typeface="Skia"/>
              </a:rPr>
              <a:t>-</a:t>
            </a:r>
          </a:p>
          <a:p>
            <a:pPr marL="457200" indent="-457200">
              <a:buAutoNum type="alphaUcPeriod"/>
            </a:pPr>
            <a:r>
              <a:rPr lang="en-US" sz="1400" dirty="0" err="1" smtClean="0">
                <a:latin typeface="Skia"/>
                <a:cs typeface="Skia"/>
              </a:rPr>
              <a:t>Pid</a:t>
            </a:r>
            <a:r>
              <a:rPr lang="en-US" sz="1400" dirty="0" smtClean="0">
                <a:latin typeface="Skia"/>
                <a:cs typeface="Skia"/>
              </a:rPr>
              <a:t>-</a:t>
            </a:r>
          </a:p>
          <a:p>
            <a:pPr marL="457200" indent="-457200">
              <a:buAutoNum type="alphaUcPeriod"/>
            </a:pPr>
            <a:r>
              <a:rPr lang="en-US" sz="1400" dirty="0" err="1" smtClean="0">
                <a:latin typeface="Skia"/>
                <a:cs typeface="Skia"/>
              </a:rPr>
              <a:t>Pued</a:t>
            </a:r>
            <a:r>
              <a:rPr lang="en-US" sz="1400" dirty="0" smtClean="0">
                <a:latin typeface="Skia"/>
                <a:cs typeface="Skia"/>
              </a:rPr>
              <a:t>-</a:t>
            </a:r>
          </a:p>
          <a:p>
            <a:pPr marL="457200" indent="-457200">
              <a:buAutoNum type="alphaUcPeriod"/>
            </a:pPr>
            <a:r>
              <a:rPr lang="en-US" sz="1400" dirty="0" err="1" smtClean="0">
                <a:latin typeface="Skia"/>
                <a:cs typeface="Skia"/>
              </a:rPr>
              <a:t>Jueg</a:t>
            </a:r>
            <a:r>
              <a:rPr lang="en-US" sz="1400" dirty="0" smtClean="0">
                <a:latin typeface="Skia"/>
                <a:cs typeface="Skia"/>
              </a:rPr>
              <a:t>-</a:t>
            </a:r>
          </a:p>
          <a:p>
            <a:pPr marL="457200" indent="-457200">
              <a:buAutoNum type="alphaUcPeriod"/>
            </a:pPr>
            <a:r>
              <a:rPr lang="en-US" sz="1400" dirty="0" err="1" smtClean="0">
                <a:latin typeface="Skia"/>
                <a:cs typeface="Skia"/>
              </a:rPr>
              <a:t>Dic</a:t>
            </a:r>
            <a:r>
              <a:rPr lang="en-US" sz="1400" dirty="0" smtClean="0">
                <a:latin typeface="Skia"/>
                <a:cs typeface="Skia"/>
              </a:rPr>
              <a:t>-</a:t>
            </a:r>
          </a:p>
          <a:p>
            <a:pPr marL="457200" indent="-457200">
              <a:buAutoNum type="alphaUcPeriod"/>
            </a:pPr>
            <a:r>
              <a:rPr lang="en-US" sz="1400" dirty="0" err="1" smtClean="0">
                <a:latin typeface="Skia"/>
                <a:cs typeface="Skia"/>
              </a:rPr>
              <a:t>Quier</a:t>
            </a:r>
            <a:r>
              <a:rPr lang="en-US" sz="1400" dirty="0" smtClean="0">
                <a:latin typeface="Skia"/>
                <a:cs typeface="Skia"/>
              </a:rPr>
              <a:t>-</a:t>
            </a:r>
          </a:p>
          <a:p>
            <a:pPr marL="457200" indent="-457200">
              <a:buAutoNum type="alphaUcPeriod"/>
            </a:pPr>
            <a:r>
              <a:rPr lang="en-US" sz="1400" dirty="0" err="1" smtClean="0">
                <a:latin typeface="Skia"/>
                <a:cs typeface="Skia"/>
              </a:rPr>
              <a:t>Sirv</a:t>
            </a:r>
            <a:r>
              <a:rPr lang="en-US" sz="1400" dirty="0" smtClean="0">
                <a:latin typeface="Skia"/>
                <a:cs typeface="Skia"/>
              </a:rPr>
              <a:t>-</a:t>
            </a:r>
          </a:p>
          <a:p>
            <a:pPr marL="457200" indent="-457200">
              <a:buNone/>
            </a:pPr>
            <a:r>
              <a:rPr lang="en-US" sz="1400" dirty="0" smtClean="0">
                <a:solidFill>
                  <a:schemeClr val="accent3"/>
                </a:solidFill>
                <a:latin typeface="Skia"/>
                <a:cs typeface="Skia"/>
              </a:rPr>
              <a:t>1-E, 2-D, 3-F, 4-A, 5-G, 6-B, 7-H, 8-C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dirty="0" smtClean="0">
                <a:latin typeface="Hobo Std"/>
                <a:cs typeface="Hobo Std"/>
              </a:rPr>
              <a:t>Hoyo 3: Preguntas</a:t>
            </a:r>
            <a:endParaRPr lang="es-ES_tradnl" sz="6000" dirty="0">
              <a:latin typeface="Hobo Std"/>
              <a:cs typeface="Hobo St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es-ES_tradnl" sz="2400" dirty="0" smtClean="0">
                <a:latin typeface="Skia"/>
                <a:cs typeface="Skia"/>
              </a:rPr>
              <a:t>Conjuga los verbos en el presente</a:t>
            </a:r>
          </a:p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Poder / yo</a:t>
            </a:r>
          </a:p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Jugar / tú</a:t>
            </a:r>
          </a:p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Servir / ellos</a:t>
            </a:r>
          </a:p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Tener / ella</a:t>
            </a:r>
          </a:p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Cerrar / nosotros</a:t>
            </a:r>
            <a:endParaRPr lang="es-ES_tradnl" sz="2400" dirty="0">
              <a:latin typeface="Skia"/>
              <a:cs typeface="Sk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dirty="0" smtClean="0">
                <a:latin typeface="Hobo Std"/>
                <a:cs typeface="Hobo Std"/>
              </a:rPr>
              <a:t>Hoyo 3: Respuestas</a:t>
            </a:r>
            <a:endParaRPr lang="es-ES_tradnl" sz="6000" dirty="0">
              <a:latin typeface="Hobo Std"/>
              <a:cs typeface="Hobo St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Poder / yo</a:t>
            </a:r>
          </a:p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Jugar / tú</a:t>
            </a:r>
          </a:p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Servir / ellos</a:t>
            </a:r>
          </a:p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Tener / ella</a:t>
            </a:r>
          </a:p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Cerrar / nosotros</a:t>
            </a:r>
            <a:endParaRPr lang="es-ES_tradnl" sz="2400" dirty="0">
              <a:latin typeface="Skia"/>
              <a:cs typeface="Ski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Yo puedo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Tú juegas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Ellos sirven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Ella tiene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Nosotros cerramos</a:t>
            </a:r>
            <a:endParaRPr lang="es-ES_tradnl" sz="2400" dirty="0">
              <a:latin typeface="Skia"/>
              <a:cs typeface="Sk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dirty="0" smtClean="0">
                <a:latin typeface="Hobo Std"/>
                <a:cs typeface="Hobo Std"/>
              </a:rPr>
              <a:t>Hoyo 4: Preguntas</a:t>
            </a:r>
            <a:endParaRPr lang="es-ES_tradnl" sz="6000" dirty="0">
              <a:latin typeface="Hobo Std"/>
              <a:cs typeface="Hobo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s-ES_tradnl" dirty="0" smtClean="0">
                <a:latin typeface="Skia"/>
                <a:cs typeface="Skia"/>
              </a:rPr>
              <a:t>Llena el espacio:</a:t>
            </a:r>
          </a:p>
          <a:p>
            <a:pPr marL="457200" indent="-457200"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Yo __________ al voleibol.  (jugar)</a:t>
            </a:r>
          </a:p>
          <a:p>
            <a:pPr marL="457200" indent="-457200"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Tú ______________ venir conmigo.  (poder)</a:t>
            </a:r>
          </a:p>
          <a:p>
            <a:pPr marL="457200" indent="-457200"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Ellos ____________ la tienda. (cerrar)</a:t>
            </a:r>
          </a:p>
          <a:p>
            <a:pPr marL="457200" indent="-457200"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Nosotros no ___________ el regalo. (envolver)</a:t>
            </a:r>
          </a:p>
          <a:p>
            <a:pPr marL="457200" indent="-457200"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Ustedes siempre ____________  la sopa.  (pedir)</a:t>
            </a:r>
            <a:endParaRPr lang="es-ES_tradnl" dirty="0">
              <a:latin typeface="Skia"/>
              <a:cs typeface="Sk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dirty="0" smtClean="0">
                <a:latin typeface="Hobo Std"/>
                <a:cs typeface="Hobo Std"/>
              </a:rPr>
              <a:t>Hoyo 4: Respuestas</a:t>
            </a:r>
            <a:endParaRPr lang="es-ES_tradnl" sz="6000" dirty="0">
              <a:latin typeface="Hobo Std"/>
              <a:cs typeface="Hobo Std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Yo </a:t>
            </a:r>
            <a:r>
              <a:rPr lang="es-ES_tradnl" dirty="0" smtClean="0">
                <a:solidFill>
                  <a:srgbClr val="F83500"/>
                </a:solidFill>
                <a:latin typeface="Skia"/>
                <a:cs typeface="Skia"/>
              </a:rPr>
              <a:t>juego </a:t>
            </a:r>
            <a:r>
              <a:rPr lang="es-ES_tradnl" dirty="0" smtClean="0">
                <a:latin typeface="Skia"/>
                <a:cs typeface="Skia"/>
              </a:rPr>
              <a:t>al voleibol.  (jugar)</a:t>
            </a:r>
          </a:p>
          <a:p>
            <a:pPr marL="457200" indent="-457200"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Tú </a:t>
            </a:r>
            <a:r>
              <a:rPr lang="es-ES_tradnl" dirty="0" smtClean="0">
                <a:solidFill>
                  <a:srgbClr val="F83500"/>
                </a:solidFill>
                <a:latin typeface="Skia"/>
                <a:cs typeface="Skia"/>
              </a:rPr>
              <a:t>puedes </a:t>
            </a:r>
            <a:r>
              <a:rPr lang="es-ES_tradnl" dirty="0" smtClean="0">
                <a:latin typeface="Skia"/>
                <a:cs typeface="Skia"/>
              </a:rPr>
              <a:t>venir conmigo.  (poder)</a:t>
            </a:r>
          </a:p>
          <a:p>
            <a:pPr marL="457200" indent="-457200"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Ellos </a:t>
            </a:r>
            <a:r>
              <a:rPr lang="es-ES_tradnl" dirty="0" smtClean="0">
                <a:solidFill>
                  <a:srgbClr val="F83500"/>
                </a:solidFill>
                <a:latin typeface="Skia"/>
                <a:cs typeface="Skia"/>
              </a:rPr>
              <a:t>cierran </a:t>
            </a:r>
            <a:r>
              <a:rPr lang="es-ES_tradnl" dirty="0" smtClean="0">
                <a:latin typeface="Skia"/>
                <a:cs typeface="Skia"/>
              </a:rPr>
              <a:t>la tienda. (cerrar)</a:t>
            </a:r>
          </a:p>
          <a:p>
            <a:pPr marL="457200" indent="-457200"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Nosotros no </a:t>
            </a:r>
            <a:r>
              <a:rPr lang="es-ES_tradnl" dirty="0" smtClean="0">
                <a:solidFill>
                  <a:srgbClr val="F83500"/>
                </a:solidFill>
                <a:latin typeface="Skia"/>
                <a:cs typeface="Skia"/>
              </a:rPr>
              <a:t>envolvemos </a:t>
            </a:r>
            <a:r>
              <a:rPr lang="es-ES_tradnl" dirty="0" smtClean="0">
                <a:latin typeface="Skia"/>
                <a:cs typeface="Skia"/>
              </a:rPr>
              <a:t>el regalo. (envolver)</a:t>
            </a:r>
          </a:p>
          <a:p>
            <a:pPr marL="457200" indent="-457200"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Ustedes siempre </a:t>
            </a:r>
            <a:r>
              <a:rPr lang="es-ES_tradnl" dirty="0" smtClean="0">
                <a:solidFill>
                  <a:srgbClr val="F83500"/>
                </a:solidFill>
                <a:latin typeface="Skia"/>
                <a:cs typeface="Skia"/>
              </a:rPr>
              <a:t>piden </a:t>
            </a:r>
            <a:r>
              <a:rPr lang="es-ES_tradnl" dirty="0" smtClean="0">
                <a:latin typeface="Skia"/>
                <a:cs typeface="Skia"/>
              </a:rPr>
              <a:t>la sopa.  (pedir)</a:t>
            </a:r>
            <a:endParaRPr lang="es-ES_tradnl" dirty="0">
              <a:latin typeface="Skia"/>
              <a:cs typeface="Sk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dirty="0" smtClean="0">
                <a:latin typeface="Hobo Std"/>
                <a:cs typeface="Hobo Std"/>
              </a:rPr>
              <a:t>Hoyo 5: Preguntas</a:t>
            </a:r>
            <a:endParaRPr lang="es-ES_tradnl" sz="6000" dirty="0">
              <a:solidFill>
                <a:srgbClr val="008000"/>
              </a:solidFill>
              <a:latin typeface="Hobo Std"/>
              <a:cs typeface="Hobo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None/>
            </a:pPr>
            <a:r>
              <a:rPr lang="es-ES_tradnl" dirty="0" smtClean="0">
                <a:latin typeface="Skia"/>
                <a:cs typeface="Skia"/>
              </a:rPr>
              <a:t>Traduce al inglés:</a:t>
            </a:r>
          </a:p>
          <a:p>
            <a:pPr marL="457200" indent="-457200"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Yo juego al voleibol.  (jugar)</a:t>
            </a:r>
          </a:p>
          <a:p>
            <a:pPr marL="457200" indent="-457200"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Tú puedes venir conmigo.  (poder)</a:t>
            </a:r>
          </a:p>
          <a:p>
            <a:pPr marL="457200" indent="-457200"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Ellos cierran la tienda. (cerrar)</a:t>
            </a:r>
          </a:p>
          <a:p>
            <a:pPr marL="457200" indent="-457200"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Nosotros no envolvemos el regalo. (envolver)</a:t>
            </a:r>
          </a:p>
          <a:p>
            <a:pPr marL="457200" indent="-457200"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Ustedes siempre piden la sopa.  (pedir)</a:t>
            </a:r>
            <a:endParaRPr lang="es-ES_tradnl" dirty="0">
              <a:latin typeface="Skia"/>
              <a:cs typeface="Sk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dirty="0" smtClean="0">
                <a:latin typeface="Hobo Std"/>
                <a:cs typeface="Hobo Std"/>
              </a:rPr>
              <a:t>Hoyo 5: Respuestas</a:t>
            </a:r>
            <a:endParaRPr lang="es-ES_tradnl" sz="6000" dirty="0">
              <a:latin typeface="Hobo Std"/>
              <a:cs typeface="Hobo Std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Yo juego al voleibol.  (jugar)</a:t>
            </a:r>
          </a:p>
          <a:p>
            <a:pPr marL="457200" indent="-457200"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Tú puedes venir conmigo.  (poder)</a:t>
            </a:r>
          </a:p>
          <a:p>
            <a:pPr marL="457200" indent="-457200"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Ellos cierran la tienda. (cerrar)</a:t>
            </a:r>
          </a:p>
          <a:p>
            <a:pPr marL="457200" indent="-457200"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Nosotros no envolvemos el regalo. (envolver)</a:t>
            </a:r>
          </a:p>
          <a:p>
            <a:pPr marL="457200" indent="-457200"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Ustedes siempre piden la sopa.  (pedir)</a:t>
            </a:r>
            <a:endParaRPr lang="es-ES_tradnl" dirty="0">
              <a:latin typeface="Skia"/>
              <a:cs typeface="Ski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>
                <a:latin typeface="Skia"/>
                <a:cs typeface="Skia"/>
              </a:rPr>
              <a:t>I play volleyball.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Skia"/>
                <a:cs typeface="Skia"/>
              </a:rPr>
              <a:t>You can come with me.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Skia"/>
                <a:cs typeface="Skia"/>
              </a:rPr>
              <a:t>They close the store.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Skia"/>
                <a:cs typeface="Skia"/>
              </a:rPr>
              <a:t>We don’t wrap the gift.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Skia"/>
                <a:cs typeface="Skia"/>
              </a:rPr>
              <a:t>You all always order the soup.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dirty="0" smtClean="0">
                <a:latin typeface="Hobo Std"/>
                <a:cs typeface="Hobo Std"/>
              </a:rPr>
              <a:t>Hoyo 6: Preguntas</a:t>
            </a:r>
            <a:endParaRPr lang="es-ES_tradnl" sz="6000" dirty="0">
              <a:latin typeface="Hobo Std"/>
              <a:cs typeface="Hobo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None/>
            </a:pPr>
            <a:r>
              <a:rPr lang="es-ES_tradnl" sz="3200" dirty="0" smtClean="0">
                <a:latin typeface="Skia"/>
                <a:cs typeface="Skia"/>
              </a:rPr>
              <a:t>Llena el espacio:</a:t>
            </a:r>
          </a:p>
          <a:p>
            <a:pPr marL="457200" indent="-457200">
              <a:buAutoNum type="arabicPeriod"/>
            </a:pPr>
            <a:r>
              <a:rPr lang="es-ES_tradnl" sz="3200" dirty="0" smtClean="0">
                <a:latin typeface="Skia"/>
                <a:cs typeface="Skia"/>
              </a:rPr>
              <a:t>El perro no _________ en la película.  (morir)</a:t>
            </a:r>
          </a:p>
          <a:p>
            <a:pPr marL="457200" indent="-457200">
              <a:buAutoNum type="arabicPeriod"/>
            </a:pPr>
            <a:r>
              <a:rPr lang="es-ES_tradnl" sz="3200" dirty="0" smtClean="0">
                <a:latin typeface="Skia"/>
                <a:cs typeface="Skia"/>
              </a:rPr>
              <a:t>Los vestidos _________ cien dólares.  (costar)</a:t>
            </a:r>
          </a:p>
          <a:p>
            <a:pPr marL="457200" indent="-457200">
              <a:buAutoNum type="arabicPeriod"/>
            </a:pPr>
            <a:r>
              <a:rPr lang="es-ES_tradnl" sz="3200" dirty="0" smtClean="0">
                <a:latin typeface="Skia"/>
                <a:cs typeface="Skia"/>
              </a:rPr>
              <a:t>Ella _____________ a mí.  (mentir)</a:t>
            </a:r>
          </a:p>
          <a:p>
            <a:pPr marL="457200" indent="-457200">
              <a:buAutoNum type="arabicPeriod"/>
            </a:pPr>
            <a:r>
              <a:rPr lang="es-ES_tradnl" sz="3200" dirty="0" smtClean="0">
                <a:latin typeface="Skia"/>
                <a:cs typeface="Skia"/>
              </a:rPr>
              <a:t>Nosotros ___________ la información.  (repetir)</a:t>
            </a:r>
          </a:p>
          <a:p>
            <a:pPr marL="457200" indent="-457200">
              <a:buAutoNum type="arabicPeriod"/>
            </a:pPr>
            <a:r>
              <a:rPr lang="es-ES_tradnl" sz="3200" dirty="0" smtClean="0">
                <a:latin typeface="Skia"/>
                <a:cs typeface="Skia"/>
              </a:rPr>
              <a:t>Ellas ______________ en inglés.  (entender)</a:t>
            </a:r>
            <a:endParaRPr lang="es-ES_tradnl" sz="3200" dirty="0">
              <a:latin typeface="Skia"/>
              <a:cs typeface="Sk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dirty="0" smtClean="0">
                <a:latin typeface="Hobo Std"/>
                <a:cs typeface="Hobo Std"/>
              </a:rPr>
              <a:t>Hoyo 6: Respuestas</a:t>
            </a:r>
            <a:endParaRPr lang="es-ES_tradnl" sz="6000" dirty="0">
              <a:latin typeface="Hobo Std"/>
              <a:cs typeface="Hobo St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El perro no </a:t>
            </a:r>
            <a:r>
              <a:rPr lang="es-ES_tradnl" dirty="0" smtClean="0">
                <a:solidFill>
                  <a:schemeClr val="accent3"/>
                </a:solidFill>
                <a:latin typeface="Skia"/>
                <a:cs typeface="Skia"/>
              </a:rPr>
              <a:t>muere </a:t>
            </a:r>
            <a:r>
              <a:rPr lang="es-ES_tradnl" dirty="0" smtClean="0">
                <a:latin typeface="Skia"/>
                <a:cs typeface="Skia"/>
              </a:rPr>
              <a:t>en la película.  (morir)</a:t>
            </a:r>
          </a:p>
          <a:p>
            <a:pPr marL="457200" indent="-457200"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Los vestidos </a:t>
            </a:r>
            <a:r>
              <a:rPr lang="es-ES_tradnl" dirty="0" smtClean="0">
                <a:solidFill>
                  <a:srgbClr val="F83500"/>
                </a:solidFill>
                <a:latin typeface="Skia"/>
                <a:cs typeface="Skia"/>
              </a:rPr>
              <a:t>cuestan </a:t>
            </a:r>
            <a:r>
              <a:rPr lang="es-ES_tradnl" dirty="0" smtClean="0">
                <a:latin typeface="Skia"/>
                <a:cs typeface="Skia"/>
              </a:rPr>
              <a:t>cien dólares.  (costar)</a:t>
            </a:r>
          </a:p>
          <a:p>
            <a:pPr marL="457200" indent="-457200"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Ella </a:t>
            </a:r>
            <a:r>
              <a:rPr lang="es-ES_tradnl" dirty="0" smtClean="0">
                <a:solidFill>
                  <a:srgbClr val="F83500"/>
                </a:solidFill>
                <a:latin typeface="Skia"/>
                <a:cs typeface="Skia"/>
              </a:rPr>
              <a:t>miente </a:t>
            </a:r>
            <a:r>
              <a:rPr lang="es-ES_tradnl" dirty="0" smtClean="0">
                <a:latin typeface="Skia"/>
                <a:cs typeface="Skia"/>
              </a:rPr>
              <a:t>a mí.  (mentir)</a:t>
            </a:r>
          </a:p>
          <a:p>
            <a:pPr marL="457200" indent="-457200"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Nosotros </a:t>
            </a:r>
            <a:r>
              <a:rPr lang="es-ES_tradnl" dirty="0" smtClean="0">
                <a:solidFill>
                  <a:srgbClr val="F83500"/>
                </a:solidFill>
                <a:latin typeface="Skia"/>
                <a:cs typeface="Skia"/>
              </a:rPr>
              <a:t>repetimos </a:t>
            </a:r>
            <a:r>
              <a:rPr lang="es-ES_tradnl" dirty="0" smtClean="0">
                <a:latin typeface="Skia"/>
                <a:cs typeface="Skia"/>
              </a:rPr>
              <a:t>la información.  (repetir)</a:t>
            </a:r>
          </a:p>
          <a:p>
            <a:pPr marL="457200" indent="-457200">
              <a:buAutoNum type="arabicPeriod"/>
            </a:pPr>
            <a:r>
              <a:rPr lang="es-ES_tradnl" dirty="0" smtClean="0">
                <a:latin typeface="Skia"/>
                <a:cs typeface="Skia"/>
              </a:rPr>
              <a:t>Ellas </a:t>
            </a:r>
            <a:r>
              <a:rPr lang="es-ES_tradnl" dirty="0" smtClean="0">
                <a:solidFill>
                  <a:srgbClr val="F83500"/>
                </a:solidFill>
                <a:latin typeface="Skia"/>
                <a:cs typeface="Skia"/>
              </a:rPr>
              <a:t>entienden </a:t>
            </a:r>
            <a:r>
              <a:rPr lang="es-ES_tradnl" dirty="0" smtClean="0">
                <a:latin typeface="Skia"/>
                <a:cs typeface="Skia"/>
              </a:rPr>
              <a:t>en inglés.  (entender)</a:t>
            </a:r>
            <a:endParaRPr lang="es-ES_tradnl" dirty="0">
              <a:latin typeface="Skia"/>
              <a:cs typeface="Sk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8000" dirty="0" smtClean="0">
                <a:latin typeface="Hobo Std"/>
                <a:cs typeface="Hobo Std"/>
              </a:rPr>
              <a:t>Las Reglas</a:t>
            </a:r>
            <a:endParaRPr lang="es-ES_tradnl" sz="8000" dirty="0">
              <a:latin typeface="Hobo Std"/>
              <a:cs typeface="Hobo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>
                <a:latin typeface="Skia"/>
                <a:cs typeface="Skia"/>
              </a:rPr>
              <a:t>Today you are going to play a round of golf in a party of four players.</a:t>
            </a:r>
          </a:p>
          <a:p>
            <a:r>
              <a:rPr lang="en-US" sz="3000" dirty="0" smtClean="0">
                <a:latin typeface="Skia"/>
                <a:cs typeface="Skia"/>
              </a:rPr>
              <a:t>You will play nine holes.  On each hole you’ll be given a slide of questions to answer.  You need to write your answer/</a:t>
            </a:r>
            <a:r>
              <a:rPr lang="en-US" sz="3000" dirty="0" err="1" smtClean="0">
                <a:latin typeface="Skia"/>
                <a:cs typeface="Skia"/>
              </a:rPr>
              <a:t>s</a:t>
            </a:r>
            <a:r>
              <a:rPr lang="en-US" sz="3000" dirty="0" smtClean="0">
                <a:latin typeface="Skia"/>
                <a:cs typeface="Skia"/>
              </a:rPr>
              <a:t> clearly in the space for that hole on your playing card.  It looks like this…</a:t>
            </a:r>
            <a:endParaRPr lang="en-US" sz="3000" dirty="0">
              <a:latin typeface="Skia"/>
              <a:cs typeface="Sk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dirty="0" smtClean="0">
                <a:latin typeface="Hobo Std"/>
                <a:cs typeface="Hobo Std"/>
              </a:rPr>
              <a:t>Hoyo 7: Preguntas</a:t>
            </a:r>
            <a:endParaRPr lang="es-ES_tradnl" sz="6000" dirty="0">
              <a:latin typeface="Hobo Std"/>
              <a:cs typeface="Hobo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ES_tradnl" sz="3000" dirty="0" smtClean="0">
                <a:latin typeface="Skia"/>
                <a:cs typeface="Skia"/>
              </a:rPr>
              <a:t>Traduce del español al inglés.</a:t>
            </a:r>
          </a:p>
          <a:p>
            <a:pPr marL="457200" indent="-457200">
              <a:buAutoNum type="arabicPeriod"/>
            </a:pPr>
            <a:r>
              <a:rPr lang="es-ES_tradnl" sz="3200" dirty="0" smtClean="0">
                <a:latin typeface="Skia"/>
                <a:cs typeface="Skia"/>
              </a:rPr>
              <a:t>El perro no muere en la película.  (morir)</a:t>
            </a:r>
          </a:p>
          <a:p>
            <a:pPr marL="457200" indent="-457200">
              <a:buAutoNum type="arabicPeriod"/>
            </a:pPr>
            <a:r>
              <a:rPr lang="es-ES_tradnl" sz="3200" dirty="0" smtClean="0">
                <a:latin typeface="Skia"/>
                <a:cs typeface="Skia"/>
              </a:rPr>
              <a:t>Los vestidos cuestan cien dólares.  (costar)</a:t>
            </a:r>
          </a:p>
          <a:p>
            <a:pPr marL="457200" indent="-457200">
              <a:buAutoNum type="arabicPeriod"/>
            </a:pPr>
            <a:r>
              <a:rPr lang="es-ES_tradnl" sz="3200" dirty="0" smtClean="0">
                <a:latin typeface="Skia"/>
                <a:cs typeface="Skia"/>
              </a:rPr>
              <a:t>Ella miente a mí.  (mentir)</a:t>
            </a:r>
          </a:p>
          <a:p>
            <a:pPr marL="457200" indent="-457200">
              <a:buAutoNum type="arabicPeriod"/>
            </a:pPr>
            <a:r>
              <a:rPr lang="es-ES_tradnl" sz="3200" dirty="0" smtClean="0">
                <a:latin typeface="Skia"/>
                <a:cs typeface="Skia"/>
              </a:rPr>
              <a:t>Nosotros repetimos la información.  (repetir)</a:t>
            </a:r>
          </a:p>
          <a:p>
            <a:pPr marL="457200" indent="-457200">
              <a:buAutoNum type="arabicPeriod"/>
            </a:pPr>
            <a:r>
              <a:rPr lang="es-ES_tradnl" sz="3200" dirty="0" smtClean="0">
                <a:latin typeface="Skia"/>
                <a:cs typeface="Skia"/>
              </a:rPr>
              <a:t>Ellas entienden en inglés.  (entender)</a:t>
            </a:r>
            <a:endParaRPr lang="es-ES_tradnl" sz="3200" dirty="0">
              <a:latin typeface="Skia"/>
              <a:cs typeface="Sk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dirty="0" smtClean="0">
                <a:latin typeface="Hobo Std"/>
                <a:cs typeface="Hobo Std"/>
              </a:rPr>
              <a:t>Hoyo 7: Respuestas</a:t>
            </a:r>
            <a:endParaRPr lang="es-ES_tradnl" sz="6000" dirty="0">
              <a:latin typeface="Hobo Std"/>
              <a:cs typeface="Hobo St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El perro no muere en la película.  (morir)</a:t>
            </a:r>
          </a:p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Los vestidos cuestan cien dólares.  (costar)</a:t>
            </a:r>
          </a:p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Ella miente a mí.  (mentir)</a:t>
            </a:r>
          </a:p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Nosotros repetimos la información.  (repetir)</a:t>
            </a:r>
          </a:p>
          <a:p>
            <a:pPr marL="457200" indent="-457200"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Ellas entienden en inglés.  (entender)</a:t>
            </a:r>
            <a:endParaRPr lang="es-ES_tradnl" sz="2400" dirty="0">
              <a:latin typeface="Skia"/>
              <a:cs typeface="Ski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Skia"/>
                <a:cs typeface="Skia"/>
              </a:rPr>
              <a:t>The dog doesn’t die in the movie.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Skia"/>
                <a:cs typeface="Skia"/>
              </a:rPr>
              <a:t>The dresses cost $100.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Skia"/>
                <a:cs typeface="Skia"/>
              </a:rPr>
              <a:t>She lies to me.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Skia"/>
                <a:cs typeface="Skia"/>
              </a:rPr>
              <a:t>We repeat the information.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Skia"/>
                <a:cs typeface="Skia"/>
              </a:rPr>
              <a:t>They understand English.</a:t>
            </a:r>
            <a:endParaRPr lang="en-US" sz="2400" dirty="0">
              <a:latin typeface="Skia"/>
              <a:cs typeface="Sk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dirty="0" smtClean="0">
                <a:latin typeface="Hobo Std"/>
                <a:cs typeface="Hobo Std"/>
              </a:rPr>
              <a:t>Hoyo 8: Preguntas</a:t>
            </a:r>
            <a:endParaRPr lang="es-ES_tradnl" sz="6000" dirty="0">
              <a:latin typeface="Hobo Std"/>
              <a:cs typeface="Hobo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_tradnl" sz="3000" dirty="0" smtClean="0">
                <a:latin typeface="Skia"/>
                <a:cs typeface="Skia"/>
              </a:rPr>
              <a:t>Traduce del inglés al español.</a:t>
            </a:r>
          </a:p>
          <a:p>
            <a:pPr marL="457200" indent="-457200">
              <a:buAutoNum type="arabicPeriod"/>
            </a:pPr>
            <a:r>
              <a:rPr lang="en-US" sz="3000" dirty="0" smtClean="0">
                <a:latin typeface="Skia"/>
                <a:cs typeface="Skia"/>
              </a:rPr>
              <a:t>You sleep a lot.</a:t>
            </a:r>
          </a:p>
          <a:p>
            <a:pPr marL="457200" indent="-457200">
              <a:buAutoNum type="arabicPeriod"/>
            </a:pPr>
            <a:r>
              <a:rPr lang="en-US" sz="3000" dirty="0" smtClean="0">
                <a:latin typeface="Skia"/>
                <a:cs typeface="Skia"/>
              </a:rPr>
              <a:t>We don’t play basketball.</a:t>
            </a:r>
            <a:endParaRPr lang="en-US" sz="3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dirty="0" smtClean="0">
                <a:latin typeface="Hobo Std"/>
                <a:cs typeface="Hobo Std"/>
              </a:rPr>
              <a:t>Hoyo 8: Respuestas</a:t>
            </a:r>
            <a:endParaRPr lang="es-ES_tradnl" sz="6000" dirty="0">
              <a:latin typeface="Hobo Std"/>
              <a:cs typeface="Hobo St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latin typeface="Skia"/>
                <a:cs typeface="Skia"/>
              </a:rPr>
              <a:t>You sleep a lot.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Skia"/>
                <a:cs typeface="Skia"/>
              </a:rPr>
              <a:t>We don’t play basketball.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Tú duermes mucho.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Nosotros no jugamos al básquetbol / baloncesto.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dirty="0" smtClean="0">
                <a:latin typeface="Hobo Std"/>
                <a:cs typeface="Hobo Std"/>
              </a:rPr>
              <a:t>Hoyo 9: Preguntas</a:t>
            </a:r>
            <a:endParaRPr lang="es-ES_tradnl" sz="6000" dirty="0">
              <a:latin typeface="Hobo Std"/>
              <a:cs typeface="Hobo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_tradnl" sz="3000" dirty="0" smtClean="0">
                <a:latin typeface="Skia"/>
                <a:cs typeface="Skia"/>
              </a:rPr>
              <a:t>Traduce del inglés al español.</a:t>
            </a:r>
          </a:p>
          <a:p>
            <a:pPr marL="457200" indent="-457200">
              <a:buAutoNum type="arabicPeriod"/>
            </a:pPr>
            <a:r>
              <a:rPr lang="en-US" sz="3000" dirty="0" smtClean="0">
                <a:latin typeface="Skia"/>
                <a:cs typeface="Skia"/>
              </a:rPr>
              <a:t>We lose the cat.</a:t>
            </a:r>
          </a:p>
          <a:p>
            <a:pPr marL="457200" indent="-457200">
              <a:buAutoNum type="arabicPeriod"/>
            </a:pPr>
            <a:r>
              <a:rPr lang="en-US" sz="3000" dirty="0" smtClean="0">
                <a:latin typeface="Skia"/>
                <a:cs typeface="Skia"/>
              </a:rPr>
              <a:t>The cat returns to the house.</a:t>
            </a:r>
            <a:endParaRPr lang="en-US" sz="3000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dirty="0" smtClean="0">
                <a:latin typeface="Hobo Std"/>
                <a:cs typeface="Hobo Std"/>
              </a:rPr>
              <a:t>Hoyo 9: Respuestas</a:t>
            </a:r>
            <a:endParaRPr lang="es-ES_tradnl" sz="6000" dirty="0">
              <a:latin typeface="Hobo Std"/>
              <a:cs typeface="Hobo St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latin typeface="Skia"/>
                <a:cs typeface="Skia"/>
              </a:rPr>
              <a:t>We lose the cat.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Skia"/>
                <a:cs typeface="Skia"/>
              </a:rPr>
              <a:t>The cat returns to the house.</a:t>
            </a:r>
            <a:endParaRPr lang="en-US" sz="24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Nosotros perdemos el gato.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2400" dirty="0" smtClean="0">
                <a:latin typeface="Skia"/>
                <a:cs typeface="Skia"/>
              </a:rPr>
              <a:t>El gato vuelve a la casa.</a:t>
            </a:r>
            <a:endParaRPr lang="es-ES_tradnl" sz="2400" dirty="0">
              <a:latin typeface="Skia"/>
              <a:cs typeface="Sk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dirty="0" smtClean="0">
                <a:latin typeface="Hobo Std"/>
                <a:cs typeface="Hobo Std"/>
              </a:rPr>
              <a:t>Los Ganadores</a:t>
            </a:r>
            <a:endParaRPr lang="es-ES_tradnl" sz="6000" dirty="0">
              <a:latin typeface="Hobo Std"/>
              <a:cs typeface="Hobo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 smtClean="0">
                <a:latin typeface="Skia"/>
                <a:cs typeface="Skia"/>
              </a:rPr>
              <a:t>Add up your scores from all 9 holes.  Who had the lowest score in your group?</a:t>
            </a:r>
          </a:p>
          <a:p>
            <a:r>
              <a:rPr lang="en-US" sz="3600" dirty="0" smtClean="0">
                <a:latin typeface="Skia"/>
                <a:cs typeface="Skia"/>
              </a:rPr>
              <a:t>That person gets to collect the golf sheets and the number cards to bring up to the teacher!</a:t>
            </a:r>
          </a:p>
          <a:p>
            <a:endParaRPr lang="en-US" sz="3600" dirty="0">
              <a:latin typeface="Skia"/>
              <a:cs typeface="Skia"/>
            </a:endParaRPr>
          </a:p>
        </p:txBody>
      </p:sp>
      <p:pic>
        <p:nvPicPr>
          <p:cNvPr id="5" name="Content Placeholder 4" descr="repeat-clipart-red-flag-hi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8562" r="-28562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5740400" y="2624668"/>
            <a:ext cx="626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Hobo Std"/>
                <a:cs typeface="Hobo Std"/>
              </a:rPr>
              <a:t>9</a:t>
            </a:r>
            <a:endParaRPr lang="en-US" sz="3600" dirty="0">
              <a:latin typeface="Hobo Std"/>
              <a:cs typeface="Hobo St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253066" y="79375"/>
            <a:ext cx="7467599" cy="1072092"/>
          </a:xfrm>
        </p:spPr>
        <p:txBody>
          <a:bodyPr/>
          <a:lstStyle/>
          <a:p>
            <a:pPr algn="l"/>
            <a:r>
              <a:rPr lang="es-ES_tradnl" b="1" smtClean="0">
                <a:solidFill>
                  <a:schemeClr val="tx1"/>
                </a:solidFill>
                <a:latin typeface="Hobo Std"/>
                <a:cs typeface="Hobo Std"/>
              </a:rPr>
              <a:t>El Golf			</a:t>
            </a:r>
            <a:r>
              <a:rPr lang="es-ES_tradnl" sz="2400" b="1" smtClean="0">
                <a:solidFill>
                  <a:schemeClr val="tx1"/>
                </a:solidFill>
                <a:latin typeface="Hobo Std"/>
                <a:cs typeface="Hobo Std"/>
              </a:rPr>
              <a:t>Jugador/a: _____________</a:t>
            </a:r>
            <a:endParaRPr lang="es-ES_tradnl" sz="2400" b="1">
              <a:solidFill>
                <a:schemeClr val="tx1"/>
              </a:solidFill>
              <a:latin typeface="Hobo Std"/>
              <a:cs typeface="Hobo St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400" y="1151467"/>
            <a:ext cx="2540000" cy="1477328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s-ES_tradnl" smtClean="0">
                <a:latin typeface="Hobo Std"/>
                <a:cs typeface="Hobo Std"/>
              </a:rPr>
              <a:t>Hoyo 1</a:t>
            </a: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6536" y="1151467"/>
            <a:ext cx="2658534" cy="1477328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s-ES_tradnl" smtClean="0">
                <a:latin typeface="Hobo Std"/>
                <a:cs typeface="Hobo Std"/>
              </a:rPr>
              <a:t>Hoyo 2</a:t>
            </a: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4399" y="1151467"/>
            <a:ext cx="2726267" cy="1477328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s-ES_tradnl" smtClean="0">
                <a:latin typeface="Hobo Std"/>
                <a:cs typeface="Hobo Std"/>
              </a:rPr>
              <a:t>Hoyo 3</a:t>
            </a: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400" y="3026939"/>
            <a:ext cx="2540000" cy="1477328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s-ES_tradnl" smtClean="0">
                <a:latin typeface="Hobo Std"/>
                <a:cs typeface="Hobo Std"/>
              </a:rPr>
              <a:t>Hoyo 4</a:t>
            </a: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66536" y="3026939"/>
            <a:ext cx="2658534" cy="1477328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s-ES_tradnl" smtClean="0">
                <a:latin typeface="Hobo Std"/>
                <a:cs typeface="Hobo Std"/>
              </a:rPr>
              <a:t>Hoyo 5</a:t>
            </a: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94399" y="3026939"/>
            <a:ext cx="2726267" cy="1477328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s-ES_tradnl" smtClean="0">
                <a:latin typeface="Hobo Std"/>
                <a:cs typeface="Hobo Std"/>
              </a:rPr>
              <a:t>Hoyo 6</a:t>
            </a: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400" y="4906539"/>
            <a:ext cx="2540000" cy="1477328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s-ES_tradnl" smtClean="0">
                <a:latin typeface="Hobo Std"/>
                <a:cs typeface="Hobo Std"/>
              </a:rPr>
              <a:t>Hoyo 7</a:t>
            </a: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66536" y="4906539"/>
            <a:ext cx="2658534" cy="1477328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s-ES_tradnl" smtClean="0">
                <a:latin typeface="Hobo Std"/>
                <a:cs typeface="Hobo Std"/>
              </a:rPr>
              <a:t>Hoyo 8</a:t>
            </a: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4399" y="4906539"/>
            <a:ext cx="2726267" cy="1477328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s-ES_tradnl" smtClean="0">
                <a:latin typeface="Hobo Std"/>
                <a:cs typeface="Hobo Std"/>
              </a:rPr>
              <a:t>Hoyo 9</a:t>
            </a: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  <a:p>
            <a:endParaRPr lang="es-ES_tradnl" smtClean="0">
              <a:latin typeface="Hobo Std"/>
              <a:cs typeface="Hobo Std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36801" y="2150534"/>
            <a:ext cx="558800" cy="46132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336801" y="4042939"/>
            <a:ext cx="558800" cy="46132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336801" y="5922539"/>
            <a:ext cx="558800" cy="46132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66270" y="2150534"/>
            <a:ext cx="558800" cy="46132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66270" y="4042939"/>
            <a:ext cx="558800" cy="46132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266270" y="5922539"/>
            <a:ext cx="558800" cy="46132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161866" y="2150534"/>
            <a:ext cx="558800" cy="46132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161866" y="4042939"/>
            <a:ext cx="558800" cy="46132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161866" y="5922539"/>
            <a:ext cx="558800" cy="46132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8000" dirty="0" smtClean="0">
                <a:latin typeface="Hobo Std"/>
                <a:cs typeface="Hobo Std"/>
              </a:rPr>
              <a:t>Los Números</a:t>
            </a:r>
            <a:endParaRPr lang="es-ES_tradnl" sz="8000" dirty="0">
              <a:latin typeface="Hobo Std"/>
              <a:cs typeface="Hobo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>
                <a:latin typeface="Skia"/>
                <a:cs typeface="Skia"/>
              </a:rPr>
              <a:t>Once you finish writing your answer, you must drop your writing utensil.  Then you will grab one of the numbered cards on your table.  They look like this:</a:t>
            </a:r>
            <a:endParaRPr lang="en-US" sz="3000" dirty="0">
              <a:latin typeface="Skia"/>
              <a:cs typeface="Skia"/>
            </a:endParaRPr>
          </a:p>
        </p:txBody>
      </p:sp>
      <p:pic>
        <p:nvPicPr>
          <p:cNvPr id="5" name="Picture 4" descr="Screen Shot 2015-11-09 at 6.25.3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804" y="4213891"/>
            <a:ext cx="5977995" cy="23123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8000" dirty="0" smtClean="0">
                <a:latin typeface="Hobo Std"/>
                <a:cs typeface="Hobo Std"/>
              </a:rPr>
              <a:t>La Meta</a:t>
            </a:r>
            <a:endParaRPr lang="es-ES_tradnl" sz="8000" dirty="0">
              <a:latin typeface="Hobo Std"/>
              <a:cs typeface="Hobo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>
                <a:latin typeface="Skia"/>
                <a:cs typeface="Skia"/>
              </a:rPr>
              <a:t>If you are first done, grab the 1.</a:t>
            </a:r>
          </a:p>
          <a:p>
            <a:r>
              <a:rPr lang="en-US" sz="3000" dirty="0" smtClean="0">
                <a:latin typeface="Skia"/>
                <a:cs typeface="Skia"/>
              </a:rPr>
              <a:t>If you are second done, grab the 2.</a:t>
            </a:r>
          </a:p>
          <a:p>
            <a:r>
              <a:rPr lang="en-US" sz="3000" dirty="0" smtClean="0">
                <a:latin typeface="Skia"/>
                <a:cs typeface="Skia"/>
              </a:rPr>
              <a:t>If you are third done, grab the 3.</a:t>
            </a:r>
          </a:p>
          <a:p>
            <a:r>
              <a:rPr lang="en-US" sz="3000" dirty="0" smtClean="0">
                <a:latin typeface="Skia"/>
                <a:cs typeface="Skia"/>
              </a:rPr>
              <a:t>If you are fourth done, grab the 4.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710268"/>
            <a:ext cx="7612063" cy="1134532"/>
          </a:xfrm>
        </p:spPr>
        <p:txBody>
          <a:bodyPr/>
          <a:lstStyle/>
          <a:p>
            <a:r>
              <a:rPr lang="es-ES_tradnl" sz="6000" dirty="0" smtClean="0">
                <a:latin typeface="Hobo Std"/>
                <a:cs typeface="Hobo Std"/>
              </a:rPr>
              <a:t>Jugar</a:t>
            </a:r>
            <a:endParaRPr lang="es-ES_tradnl" sz="6000" dirty="0">
              <a:latin typeface="Hobo Std"/>
              <a:cs typeface="Hobo Std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098801"/>
            <a:ext cx="7612063" cy="2018646"/>
          </a:xfrm>
        </p:spPr>
        <p:txBody>
          <a:bodyPr/>
          <a:lstStyle/>
          <a:p>
            <a:r>
              <a:rPr lang="en-US" sz="3000" dirty="0" smtClean="0">
                <a:latin typeface="Skia"/>
                <a:cs typeface="Skia"/>
              </a:rPr>
              <a:t>Make sure all 4 numbered cards are in the center of your table.</a:t>
            </a:r>
          </a:p>
          <a:p>
            <a:r>
              <a:rPr lang="en-US" sz="3000" dirty="0" smtClean="0">
                <a:latin typeface="Skia"/>
                <a:cs typeface="Skia"/>
              </a:rPr>
              <a:t>Make sure each player has a golf card and a writing utensil.</a:t>
            </a:r>
          </a:p>
          <a:p>
            <a:endParaRPr lang="en-US" sz="3000" dirty="0">
              <a:latin typeface="Skia"/>
              <a:cs typeface="Sk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dirty="0" smtClean="0">
                <a:latin typeface="Hobo Std"/>
                <a:cs typeface="Hobo Std"/>
              </a:rPr>
              <a:t>Hoyo 1: Preguntas</a:t>
            </a:r>
            <a:endParaRPr lang="es-ES_tradnl" sz="6000" dirty="0">
              <a:latin typeface="Hobo Std"/>
              <a:cs typeface="Hobo Std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7612062" cy="4183062"/>
          </a:xfrm>
        </p:spPr>
        <p:txBody>
          <a:bodyPr>
            <a:normAutofit/>
          </a:bodyPr>
          <a:lstStyle/>
          <a:p>
            <a:r>
              <a:rPr lang="es-ES_tradnl" sz="2400" dirty="0" err="1" smtClean="0">
                <a:latin typeface="Skia"/>
                <a:cs typeface="Skia"/>
              </a:rPr>
              <a:t>What</a:t>
            </a:r>
            <a:r>
              <a:rPr lang="es-ES_tradnl" sz="2400" dirty="0" smtClean="0">
                <a:latin typeface="Skia"/>
                <a:cs typeface="Skia"/>
              </a:rPr>
              <a:t> are </a:t>
            </a:r>
            <a:r>
              <a:rPr lang="es-ES_tradnl" sz="2400" dirty="0" err="1" smtClean="0">
                <a:latin typeface="Skia"/>
                <a:cs typeface="Skia"/>
              </a:rPr>
              <a:t>the</a:t>
            </a:r>
            <a:r>
              <a:rPr lang="es-ES_tradnl" sz="2400" dirty="0" smtClean="0">
                <a:latin typeface="Skia"/>
                <a:cs typeface="Skia"/>
              </a:rPr>
              <a:t> regular </a:t>
            </a:r>
            <a:r>
              <a:rPr lang="es-ES_tradnl" sz="2400" dirty="0" err="1" smtClean="0">
                <a:latin typeface="Skia"/>
                <a:cs typeface="Skia"/>
              </a:rPr>
              <a:t>present</a:t>
            </a:r>
            <a:r>
              <a:rPr lang="es-ES_tradnl" sz="2400" dirty="0" smtClean="0">
                <a:latin typeface="Skia"/>
                <a:cs typeface="Skia"/>
              </a:rPr>
              <a:t> tense </a:t>
            </a:r>
            <a:r>
              <a:rPr lang="es-ES_tradnl" sz="2400" dirty="0" err="1" smtClean="0">
                <a:latin typeface="Skia"/>
                <a:cs typeface="Skia"/>
              </a:rPr>
              <a:t>endings</a:t>
            </a:r>
            <a:r>
              <a:rPr lang="es-ES_tradnl" sz="2400" dirty="0" smtClean="0">
                <a:latin typeface="Skia"/>
                <a:cs typeface="Skia"/>
              </a:rPr>
              <a:t>?</a:t>
            </a:r>
          </a:p>
          <a:p>
            <a:pPr>
              <a:buNone/>
            </a:pPr>
            <a:r>
              <a:rPr lang="es-ES_tradnl" sz="2400" dirty="0" smtClean="0">
                <a:latin typeface="Skia"/>
                <a:cs typeface="Skia"/>
              </a:rPr>
              <a:t>AR				ER			IR</a:t>
            </a:r>
            <a:endParaRPr lang="es-ES_tradnl" sz="2400" dirty="0">
              <a:latin typeface="Skia"/>
              <a:cs typeface="Skia"/>
            </a:endParaRPr>
          </a:p>
        </p:txBody>
      </p:sp>
      <p:graphicFrame>
        <p:nvGraphicFramePr>
          <p:cNvPr id="11" name="Content Placeholder 6"/>
          <p:cNvGraphicFramePr>
            <a:graphicFrameLocks/>
          </p:cNvGraphicFramePr>
          <p:nvPr/>
        </p:nvGraphicFramePr>
        <p:xfrm>
          <a:off x="467739" y="3501708"/>
          <a:ext cx="2458893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714"/>
                <a:gridCol w="151117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Yo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Skia"/>
                        <a:cs typeface="Sk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Nosotros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/as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Tú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Skia"/>
                        <a:cs typeface="Sk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Vosotros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/as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Él/ella/usted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Skia"/>
                        <a:cs typeface="Sk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Ellos/ellas/ustedes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Skia"/>
                        <a:cs typeface="Skia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6"/>
          <p:cNvGraphicFramePr>
            <a:graphicFrameLocks/>
          </p:cNvGraphicFramePr>
          <p:nvPr/>
        </p:nvGraphicFramePr>
        <p:xfrm>
          <a:off x="3339698" y="3501708"/>
          <a:ext cx="2458893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714"/>
                <a:gridCol w="151117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Yo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Skia"/>
                        <a:cs typeface="Sk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Nosotros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/as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Tú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Skia"/>
                        <a:cs typeface="Sk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Vosotros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/as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Él/ella/usted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Skia"/>
                        <a:cs typeface="Sk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Ellos/ellas/ustedes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Skia"/>
                        <a:cs typeface="Skia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6"/>
          <p:cNvGraphicFramePr>
            <a:graphicFrameLocks/>
          </p:cNvGraphicFramePr>
          <p:nvPr/>
        </p:nvGraphicFramePr>
        <p:xfrm>
          <a:off x="6280681" y="3501708"/>
          <a:ext cx="2458893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714"/>
                <a:gridCol w="151117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Yo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Skia"/>
                        <a:cs typeface="Sk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Nosotros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/as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Tú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Skia"/>
                        <a:cs typeface="Sk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Vosotros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/as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Él/ella/usted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Skia"/>
                        <a:cs typeface="Sk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Ellos/ellas/ustedes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Skia"/>
                        <a:cs typeface="Ski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dirty="0" smtClean="0">
                <a:latin typeface="Hobo Std"/>
                <a:cs typeface="Hobo Std"/>
              </a:rPr>
              <a:t>Hoyo 1: Respuestas</a:t>
            </a:r>
            <a:endParaRPr lang="es-ES_tradnl" sz="6000" dirty="0">
              <a:latin typeface="Hobo Std"/>
              <a:cs typeface="Hobo Std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7612062" cy="4183062"/>
          </a:xfrm>
        </p:spPr>
        <p:txBody>
          <a:bodyPr>
            <a:normAutofit/>
          </a:bodyPr>
          <a:lstStyle/>
          <a:p>
            <a:r>
              <a:rPr lang="es-ES_tradnl" sz="2400" dirty="0" err="1" smtClean="0">
                <a:latin typeface="Skia"/>
                <a:cs typeface="Skia"/>
              </a:rPr>
              <a:t>What</a:t>
            </a:r>
            <a:r>
              <a:rPr lang="es-ES_tradnl" sz="2400" dirty="0" smtClean="0">
                <a:latin typeface="Skia"/>
                <a:cs typeface="Skia"/>
              </a:rPr>
              <a:t> are </a:t>
            </a:r>
            <a:r>
              <a:rPr lang="es-ES_tradnl" sz="2400" dirty="0" err="1" smtClean="0">
                <a:latin typeface="Skia"/>
                <a:cs typeface="Skia"/>
              </a:rPr>
              <a:t>the</a:t>
            </a:r>
            <a:r>
              <a:rPr lang="es-ES_tradnl" sz="2400" dirty="0" smtClean="0">
                <a:latin typeface="Skia"/>
                <a:cs typeface="Skia"/>
              </a:rPr>
              <a:t> regular </a:t>
            </a:r>
            <a:r>
              <a:rPr lang="es-ES_tradnl" sz="2400" dirty="0" err="1" smtClean="0">
                <a:latin typeface="Skia"/>
                <a:cs typeface="Skia"/>
              </a:rPr>
              <a:t>present</a:t>
            </a:r>
            <a:r>
              <a:rPr lang="es-ES_tradnl" sz="2400" dirty="0" smtClean="0">
                <a:latin typeface="Skia"/>
                <a:cs typeface="Skia"/>
              </a:rPr>
              <a:t> tense </a:t>
            </a:r>
            <a:r>
              <a:rPr lang="es-ES_tradnl" sz="2400" dirty="0" err="1" smtClean="0">
                <a:latin typeface="Skia"/>
                <a:cs typeface="Skia"/>
              </a:rPr>
              <a:t>endings</a:t>
            </a:r>
            <a:r>
              <a:rPr lang="es-ES_tradnl" sz="2400" dirty="0" smtClean="0">
                <a:latin typeface="Skia"/>
                <a:cs typeface="Skia"/>
              </a:rPr>
              <a:t>?</a:t>
            </a:r>
          </a:p>
          <a:p>
            <a:pPr>
              <a:buNone/>
            </a:pPr>
            <a:r>
              <a:rPr lang="es-ES_tradnl" sz="2400" dirty="0" smtClean="0">
                <a:latin typeface="Skia"/>
                <a:cs typeface="Skia"/>
              </a:rPr>
              <a:t>AR				ER			IR</a:t>
            </a:r>
            <a:endParaRPr lang="es-ES_tradnl" sz="2400" dirty="0">
              <a:latin typeface="Skia"/>
              <a:cs typeface="Skia"/>
            </a:endParaRPr>
          </a:p>
        </p:txBody>
      </p:sp>
      <p:graphicFrame>
        <p:nvGraphicFramePr>
          <p:cNvPr id="11" name="Content Placeholder 6"/>
          <p:cNvGraphicFramePr>
            <a:graphicFrameLocks/>
          </p:cNvGraphicFramePr>
          <p:nvPr/>
        </p:nvGraphicFramePr>
        <p:xfrm>
          <a:off x="467739" y="3501708"/>
          <a:ext cx="2458893" cy="2194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714"/>
                <a:gridCol w="151117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Yo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Skia"/>
                        <a:cs typeface="Skia"/>
                      </a:endParaRPr>
                    </a:p>
                    <a:p>
                      <a:r>
                        <a:rPr lang="en-US" sz="1800" b="0" dirty="0" smtClean="0">
                          <a:solidFill>
                            <a:srgbClr val="F83500"/>
                          </a:solidFill>
                          <a:latin typeface="Skia"/>
                          <a:cs typeface="Skia"/>
                        </a:rPr>
                        <a:t>-</a:t>
                      </a:r>
                      <a:r>
                        <a:rPr lang="en-US" sz="1800" b="0" dirty="0" err="1" smtClean="0">
                          <a:solidFill>
                            <a:srgbClr val="F83500"/>
                          </a:solidFill>
                          <a:latin typeface="Skia"/>
                          <a:cs typeface="Skia"/>
                        </a:rPr>
                        <a:t>o</a:t>
                      </a:r>
                      <a:endParaRPr lang="en-US" sz="1800" b="0" dirty="0">
                        <a:solidFill>
                          <a:srgbClr val="F83500"/>
                        </a:solidFill>
                        <a:latin typeface="Skia"/>
                        <a:cs typeface="Sk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Nosotros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/as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F83500"/>
                          </a:solidFill>
                          <a:latin typeface="Skia"/>
                          <a:cs typeface="Skia"/>
                        </a:rPr>
                        <a:t>-</a:t>
                      </a:r>
                      <a:r>
                        <a:rPr lang="en-US" sz="1800" b="0" dirty="0" err="1" smtClean="0">
                          <a:solidFill>
                            <a:srgbClr val="F83500"/>
                          </a:solidFill>
                          <a:latin typeface="Skia"/>
                          <a:cs typeface="Skia"/>
                        </a:rPr>
                        <a:t>amos</a:t>
                      </a:r>
                      <a:endParaRPr lang="en-US" sz="1800" b="0" dirty="0" smtClean="0">
                        <a:solidFill>
                          <a:srgbClr val="F83500"/>
                        </a:solidFill>
                        <a:latin typeface="Skia"/>
                        <a:cs typeface="Sk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Tú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Skia"/>
                        <a:cs typeface="Skia"/>
                      </a:endParaRPr>
                    </a:p>
                    <a:p>
                      <a:r>
                        <a:rPr lang="en-US" sz="1800" b="0" dirty="0" smtClean="0">
                          <a:solidFill>
                            <a:srgbClr val="F83500"/>
                          </a:solidFill>
                          <a:latin typeface="Skia"/>
                          <a:cs typeface="Skia"/>
                        </a:rPr>
                        <a:t>-as</a:t>
                      </a:r>
                      <a:endParaRPr lang="en-US" sz="1800" b="0" dirty="0">
                        <a:solidFill>
                          <a:srgbClr val="F83500"/>
                        </a:solidFill>
                        <a:latin typeface="Skia"/>
                        <a:cs typeface="Sk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Vosotros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/as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F83500"/>
                          </a:solidFill>
                          <a:latin typeface="Skia"/>
                          <a:cs typeface="Skia"/>
                        </a:rPr>
                        <a:t>-</a:t>
                      </a:r>
                      <a:r>
                        <a:rPr lang="en-US" sz="1800" b="0" dirty="0" err="1" smtClean="0">
                          <a:solidFill>
                            <a:srgbClr val="F83500"/>
                          </a:solidFill>
                          <a:latin typeface="Skia"/>
                          <a:cs typeface="Skia"/>
                        </a:rPr>
                        <a:t>áis</a:t>
                      </a:r>
                      <a:endParaRPr lang="en-US" sz="1800" b="0" dirty="0" smtClean="0">
                        <a:solidFill>
                          <a:srgbClr val="F83500"/>
                        </a:solidFill>
                        <a:latin typeface="Skia"/>
                        <a:cs typeface="Sk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Él/ella/usted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Skia"/>
                        <a:cs typeface="Skia"/>
                      </a:endParaRPr>
                    </a:p>
                    <a:p>
                      <a:r>
                        <a:rPr lang="en-US" sz="1800" b="0" dirty="0" smtClean="0">
                          <a:solidFill>
                            <a:srgbClr val="F83500"/>
                          </a:solidFill>
                          <a:latin typeface="Skia"/>
                          <a:cs typeface="Skia"/>
                        </a:rPr>
                        <a:t>-a</a:t>
                      </a:r>
                      <a:endParaRPr lang="en-US" sz="1800" b="0" dirty="0">
                        <a:solidFill>
                          <a:srgbClr val="F83500"/>
                        </a:solidFill>
                        <a:latin typeface="Skia"/>
                        <a:cs typeface="Sk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Ellos/ellas/ustedes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Skia"/>
                        <a:cs typeface="Skia"/>
                      </a:endParaRPr>
                    </a:p>
                    <a:p>
                      <a:r>
                        <a:rPr lang="en-US" sz="1800" b="0" dirty="0" smtClean="0">
                          <a:solidFill>
                            <a:schemeClr val="accent3"/>
                          </a:solidFill>
                          <a:latin typeface="Skia"/>
                          <a:cs typeface="Skia"/>
                        </a:rPr>
                        <a:t>-an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/>
          </p:cNvGraphicFramePr>
          <p:nvPr/>
        </p:nvGraphicFramePr>
        <p:xfrm>
          <a:off x="3339698" y="3501708"/>
          <a:ext cx="2458893" cy="2194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714"/>
                <a:gridCol w="151117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Yo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Skia"/>
                        <a:cs typeface="Skia"/>
                      </a:endParaRPr>
                    </a:p>
                    <a:p>
                      <a:r>
                        <a:rPr lang="en-US" sz="1800" b="0" dirty="0" smtClean="0">
                          <a:solidFill>
                            <a:srgbClr val="F83500"/>
                          </a:solidFill>
                          <a:latin typeface="Skia"/>
                          <a:cs typeface="Skia"/>
                        </a:rPr>
                        <a:t>-</a:t>
                      </a:r>
                      <a:r>
                        <a:rPr lang="en-US" sz="1800" b="0" dirty="0" err="1" smtClean="0">
                          <a:solidFill>
                            <a:srgbClr val="F83500"/>
                          </a:solidFill>
                          <a:latin typeface="Skia"/>
                          <a:cs typeface="Skia"/>
                        </a:rPr>
                        <a:t>o</a:t>
                      </a:r>
                      <a:endParaRPr lang="en-US" sz="1800" b="0" dirty="0">
                        <a:solidFill>
                          <a:srgbClr val="F83500"/>
                        </a:solidFill>
                        <a:latin typeface="Skia"/>
                        <a:cs typeface="Sk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Nosotros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/as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F83500"/>
                          </a:solidFill>
                          <a:latin typeface="Skia"/>
                          <a:cs typeface="Skia"/>
                        </a:rPr>
                        <a:t>-</a:t>
                      </a:r>
                      <a:r>
                        <a:rPr lang="en-US" sz="1800" b="0" dirty="0" err="1" smtClean="0">
                          <a:solidFill>
                            <a:srgbClr val="F83500"/>
                          </a:solidFill>
                          <a:latin typeface="Skia"/>
                          <a:cs typeface="Skia"/>
                        </a:rPr>
                        <a:t>emos</a:t>
                      </a:r>
                      <a:endParaRPr lang="en-US" sz="1800" b="0" dirty="0" smtClean="0">
                        <a:solidFill>
                          <a:srgbClr val="F83500"/>
                        </a:solidFill>
                        <a:latin typeface="Skia"/>
                        <a:cs typeface="Sk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Tú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Skia"/>
                        <a:cs typeface="Skia"/>
                      </a:endParaRPr>
                    </a:p>
                    <a:p>
                      <a:r>
                        <a:rPr lang="en-US" sz="1800" b="0" dirty="0" smtClean="0">
                          <a:solidFill>
                            <a:srgbClr val="F83500"/>
                          </a:solidFill>
                          <a:latin typeface="Skia"/>
                          <a:cs typeface="Skia"/>
                        </a:rPr>
                        <a:t>-</a:t>
                      </a:r>
                      <a:r>
                        <a:rPr lang="en-US" sz="1800" b="0" dirty="0" err="1" smtClean="0">
                          <a:solidFill>
                            <a:srgbClr val="F83500"/>
                          </a:solidFill>
                          <a:latin typeface="Skia"/>
                          <a:cs typeface="Skia"/>
                        </a:rPr>
                        <a:t>es</a:t>
                      </a:r>
                      <a:endParaRPr lang="en-US" sz="1800" b="0" dirty="0">
                        <a:solidFill>
                          <a:srgbClr val="F83500"/>
                        </a:solidFill>
                        <a:latin typeface="Skia"/>
                        <a:cs typeface="Sk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Vosotros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/as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F83500"/>
                          </a:solidFill>
                          <a:latin typeface="Skia"/>
                          <a:cs typeface="Skia"/>
                        </a:rPr>
                        <a:t>-</a:t>
                      </a:r>
                      <a:r>
                        <a:rPr lang="en-US" sz="1800" b="0" dirty="0" err="1" smtClean="0">
                          <a:solidFill>
                            <a:srgbClr val="F83500"/>
                          </a:solidFill>
                          <a:latin typeface="Skia"/>
                          <a:cs typeface="Skia"/>
                        </a:rPr>
                        <a:t>éis</a:t>
                      </a:r>
                      <a:endParaRPr lang="en-US" sz="1800" b="0" dirty="0" smtClean="0">
                        <a:solidFill>
                          <a:srgbClr val="F83500"/>
                        </a:solidFill>
                        <a:latin typeface="Skia"/>
                        <a:cs typeface="Sk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Él/ella/usted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Skia"/>
                        <a:cs typeface="Skia"/>
                      </a:endParaRPr>
                    </a:p>
                    <a:p>
                      <a:r>
                        <a:rPr lang="en-US" sz="1800" b="0" dirty="0" smtClean="0">
                          <a:solidFill>
                            <a:srgbClr val="F83500"/>
                          </a:solidFill>
                          <a:latin typeface="Skia"/>
                          <a:cs typeface="Skia"/>
                        </a:rPr>
                        <a:t>-</a:t>
                      </a:r>
                      <a:r>
                        <a:rPr lang="en-US" sz="1800" b="0" dirty="0" err="1" smtClean="0">
                          <a:solidFill>
                            <a:srgbClr val="F83500"/>
                          </a:solidFill>
                          <a:latin typeface="Skia"/>
                          <a:cs typeface="Skia"/>
                        </a:rPr>
                        <a:t>e</a:t>
                      </a:r>
                      <a:endParaRPr lang="en-US" sz="1800" b="0" dirty="0">
                        <a:solidFill>
                          <a:srgbClr val="F83500"/>
                        </a:solidFill>
                        <a:latin typeface="Skia"/>
                        <a:cs typeface="Sk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Ellos/ellas/ustedes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Skia"/>
                        <a:cs typeface="Skia"/>
                      </a:endParaRPr>
                    </a:p>
                    <a:p>
                      <a:r>
                        <a:rPr lang="en-US" sz="1800" b="0" dirty="0" smtClean="0">
                          <a:solidFill>
                            <a:schemeClr val="accent3"/>
                          </a:solidFill>
                          <a:latin typeface="Skia"/>
                          <a:cs typeface="Skia"/>
                        </a:rPr>
                        <a:t>-en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ontent Placeholder 6"/>
          <p:cNvGraphicFramePr>
            <a:graphicFrameLocks/>
          </p:cNvGraphicFramePr>
          <p:nvPr/>
        </p:nvGraphicFramePr>
        <p:xfrm>
          <a:off x="6184048" y="3501708"/>
          <a:ext cx="2458893" cy="2194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714"/>
                <a:gridCol w="151117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Yo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Skia"/>
                        <a:cs typeface="Skia"/>
                      </a:endParaRPr>
                    </a:p>
                    <a:p>
                      <a:r>
                        <a:rPr lang="en-US" sz="1800" b="0" dirty="0" smtClean="0">
                          <a:solidFill>
                            <a:srgbClr val="F83500"/>
                          </a:solidFill>
                          <a:latin typeface="Skia"/>
                          <a:cs typeface="Skia"/>
                        </a:rPr>
                        <a:t>-</a:t>
                      </a:r>
                      <a:r>
                        <a:rPr lang="en-US" sz="1800" b="0" dirty="0" err="1" smtClean="0">
                          <a:solidFill>
                            <a:srgbClr val="F83500"/>
                          </a:solidFill>
                          <a:latin typeface="Skia"/>
                          <a:cs typeface="Skia"/>
                        </a:rPr>
                        <a:t>o</a:t>
                      </a:r>
                      <a:endParaRPr lang="en-US" sz="1800" b="0" dirty="0">
                        <a:solidFill>
                          <a:srgbClr val="F83500"/>
                        </a:solidFill>
                        <a:latin typeface="Skia"/>
                        <a:cs typeface="Sk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Nosotros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/as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F83500"/>
                          </a:solidFill>
                          <a:latin typeface="Skia"/>
                          <a:cs typeface="Skia"/>
                        </a:rPr>
                        <a:t>-</a:t>
                      </a:r>
                      <a:r>
                        <a:rPr lang="en-US" sz="1800" b="0" dirty="0" err="1" smtClean="0">
                          <a:solidFill>
                            <a:srgbClr val="F83500"/>
                          </a:solidFill>
                          <a:latin typeface="Skia"/>
                          <a:cs typeface="Skia"/>
                        </a:rPr>
                        <a:t>imos</a:t>
                      </a:r>
                      <a:endParaRPr lang="en-US" sz="1800" b="0" dirty="0" smtClean="0">
                        <a:solidFill>
                          <a:srgbClr val="F83500"/>
                        </a:solidFill>
                        <a:latin typeface="Skia"/>
                        <a:cs typeface="Sk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Tú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Skia"/>
                        <a:cs typeface="Skia"/>
                      </a:endParaRPr>
                    </a:p>
                    <a:p>
                      <a:r>
                        <a:rPr lang="en-US" sz="1800" b="0" dirty="0" smtClean="0">
                          <a:solidFill>
                            <a:srgbClr val="F83500"/>
                          </a:solidFill>
                          <a:latin typeface="Skia"/>
                          <a:cs typeface="Skia"/>
                        </a:rPr>
                        <a:t>-</a:t>
                      </a:r>
                      <a:r>
                        <a:rPr lang="en-US" sz="1800" b="0" dirty="0" err="1" smtClean="0">
                          <a:solidFill>
                            <a:srgbClr val="F83500"/>
                          </a:solidFill>
                          <a:latin typeface="Skia"/>
                          <a:cs typeface="Skia"/>
                        </a:rPr>
                        <a:t>es</a:t>
                      </a:r>
                      <a:endParaRPr lang="en-US" sz="1800" b="0" dirty="0">
                        <a:solidFill>
                          <a:srgbClr val="F83500"/>
                        </a:solidFill>
                        <a:latin typeface="Skia"/>
                        <a:cs typeface="Sk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Vosotros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/as</a:t>
                      </a:r>
                    </a:p>
                    <a:p>
                      <a:r>
                        <a:rPr lang="en-US" sz="1800" b="0" dirty="0" smtClean="0">
                          <a:solidFill>
                            <a:srgbClr val="F83500"/>
                          </a:solidFill>
                          <a:latin typeface="Skia"/>
                          <a:cs typeface="Skia"/>
                        </a:rPr>
                        <a:t>-</a:t>
                      </a:r>
                      <a:r>
                        <a:rPr lang="en-US" sz="1800" b="0" dirty="0" err="1" smtClean="0">
                          <a:solidFill>
                            <a:srgbClr val="F83500"/>
                          </a:solidFill>
                          <a:latin typeface="Skia"/>
                          <a:cs typeface="Skia"/>
                        </a:rPr>
                        <a:t>ís</a:t>
                      </a:r>
                      <a:endParaRPr lang="en-US" sz="1800" b="0" dirty="0" smtClean="0">
                        <a:solidFill>
                          <a:srgbClr val="F83500"/>
                        </a:solidFill>
                        <a:latin typeface="Skia"/>
                        <a:cs typeface="Sk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Él/ella/usted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Skia"/>
                        <a:cs typeface="Skia"/>
                      </a:endParaRPr>
                    </a:p>
                    <a:p>
                      <a:r>
                        <a:rPr lang="en-US" sz="1800" b="0" dirty="0" smtClean="0">
                          <a:solidFill>
                            <a:srgbClr val="F83500"/>
                          </a:solidFill>
                          <a:latin typeface="Skia"/>
                          <a:cs typeface="Skia"/>
                        </a:rPr>
                        <a:t>-</a:t>
                      </a:r>
                      <a:r>
                        <a:rPr lang="en-US" sz="1800" b="0" dirty="0" err="1" smtClean="0">
                          <a:solidFill>
                            <a:srgbClr val="F83500"/>
                          </a:solidFill>
                          <a:latin typeface="Skia"/>
                          <a:cs typeface="Skia"/>
                        </a:rPr>
                        <a:t>e</a:t>
                      </a:r>
                      <a:endParaRPr lang="en-US" sz="1800" b="0" dirty="0">
                        <a:solidFill>
                          <a:srgbClr val="F83500"/>
                        </a:solidFill>
                        <a:latin typeface="Skia"/>
                        <a:cs typeface="Sk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Skia"/>
                          <a:cs typeface="Skia"/>
                        </a:rPr>
                        <a:t>Ellos/ellas/ustedes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Skia"/>
                        <a:cs typeface="Skia"/>
                      </a:endParaRPr>
                    </a:p>
                    <a:p>
                      <a:r>
                        <a:rPr lang="en-US" sz="1800" b="0" dirty="0" smtClean="0">
                          <a:solidFill>
                            <a:schemeClr val="accent3"/>
                          </a:solidFill>
                          <a:latin typeface="Skia"/>
                          <a:cs typeface="Skia"/>
                        </a:rPr>
                        <a:t>-en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dirty="0" smtClean="0">
                <a:latin typeface="Hobo Std"/>
                <a:cs typeface="Hobo Std"/>
              </a:rPr>
              <a:t>Los Puntos</a:t>
            </a:r>
            <a:endParaRPr lang="es-ES_tradnl" sz="6000" dirty="0">
              <a:latin typeface="Hobo Std"/>
              <a:cs typeface="Hobo St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4" y="2084388"/>
            <a:ext cx="3657601" cy="4183062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sz="3000" i="1" dirty="0" smtClean="0">
                <a:latin typeface="Skia"/>
                <a:cs typeface="Skia"/>
              </a:rPr>
              <a:t>If you got everything right</a:t>
            </a:r>
            <a:r>
              <a:rPr lang="en-US" sz="3000" dirty="0" smtClean="0">
                <a:latin typeface="Skia"/>
                <a:cs typeface="Skia"/>
              </a:rPr>
              <a:t>, you win the number of points on the card you grabbed.</a:t>
            </a:r>
          </a:p>
          <a:p>
            <a:pPr lvl="1"/>
            <a:r>
              <a:rPr lang="en-US" sz="3000" i="1" dirty="0" smtClean="0">
                <a:latin typeface="Skia"/>
                <a:cs typeface="Skia"/>
              </a:rPr>
              <a:t>If you got anything wrong</a:t>
            </a:r>
            <a:r>
              <a:rPr lang="en-US" sz="3000" dirty="0" smtClean="0">
                <a:latin typeface="Skia"/>
                <a:cs typeface="Skia"/>
              </a:rPr>
              <a:t>, you win 5 points.</a:t>
            </a:r>
          </a:p>
          <a:p>
            <a:pPr lvl="1"/>
            <a:r>
              <a:rPr lang="en-US" sz="3000" dirty="0" smtClean="0">
                <a:latin typeface="Skia"/>
                <a:cs typeface="Skia"/>
              </a:rPr>
              <a:t>Remember that it’s golf – you want a low score!</a:t>
            </a:r>
          </a:p>
          <a:p>
            <a:pPr lvl="1"/>
            <a:r>
              <a:rPr lang="en-US" sz="3000" dirty="0" smtClean="0">
                <a:latin typeface="Skia"/>
                <a:cs typeface="Skia"/>
              </a:rPr>
              <a:t>Write your score in the circular hole on your golf card.</a:t>
            </a:r>
          </a:p>
          <a:p>
            <a:endParaRPr lang="en-US" sz="3000" dirty="0" smtClean="0"/>
          </a:p>
          <a:p>
            <a:endParaRPr lang="en-US" dirty="0"/>
          </a:p>
        </p:txBody>
      </p:sp>
      <p:pic>
        <p:nvPicPr>
          <p:cNvPr id="5" name="Content Placeholder 4" descr="Screen Shot 2015-11-10 at 9.28.09 AM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4022" b="-44022"/>
          <a:stretch>
            <a:fillRect/>
          </a:stretch>
        </p:blipFill>
        <p:spPr/>
      </p:pic>
      <p:cxnSp>
        <p:nvCxnSpPr>
          <p:cNvPr id="7" name="Straight Arrow Connector 6"/>
          <p:cNvCxnSpPr/>
          <p:nvPr/>
        </p:nvCxnSpPr>
        <p:spPr>
          <a:xfrm rot="5400000">
            <a:off x="7656215" y="4023020"/>
            <a:ext cx="950976" cy="4910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362</TotalTime>
  <Words>1098</Words>
  <Application>Microsoft Office PowerPoint</Application>
  <PresentationFormat>On-screen Show (4:3)</PresentationFormat>
  <Paragraphs>247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Book Antiqua</vt:lpstr>
      <vt:lpstr>Hobo Std</vt:lpstr>
      <vt:lpstr>Skia</vt:lpstr>
      <vt:lpstr>Wingdings 2</vt:lpstr>
      <vt:lpstr>Habitat</vt:lpstr>
      <vt:lpstr>El Golf</vt:lpstr>
      <vt:lpstr>Las Reglas</vt:lpstr>
      <vt:lpstr>El Golf   Jugador/a: _____________</vt:lpstr>
      <vt:lpstr>Los Números</vt:lpstr>
      <vt:lpstr>La Meta</vt:lpstr>
      <vt:lpstr>Jugar</vt:lpstr>
      <vt:lpstr>Hoyo 1: Preguntas</vt:lpstr>
      <vt:lpstr>Hoyo 1: Respuestas</vt:lpstr>
      <vt:lpstr>Los Puntos</vt:lpstr>
      <vt:lpstr>Hoyo 2: Preguntas</vt:lpstr>
      <vt:lpstr>Hoyo 2: Respuestas</vt:lpstr>
      <vt:lpstr>Hoyo 3: Preguntas</vt:lpstr>
      <vt:lpstr>Hoyo 3: Respuestas</vt:lpstr>
      <vt:lpstr>Hoyo 4: Preguntas</vt:lpstr>
      <vt:lpstr>Hoyo 4: Respuestas</vt:lpstr>
      <vt:lpstr>Hoyo 5: Preguntas</vt:lpstr>
      <vt:lpstr>Hoyo 5: Respuestas</vt:lpstr>
      <vt:lpstr>Hoyo 6: Preguntas</vt:lpstr>
      <vt:lpstr>Hoyo 6: Respuestas</vt:lpstr>
      <vt:lpstr>Hoyo 7: Preguntas</vt:lpstr>
      <vt:lpstr>Hoyo 7: Respuestas</vt:lpstr>
      <vt:lpstr>Hoyo 8: Preguntas</vt:lpstr>
      <vt:lpstr>Hoyo 8: Respuestas</vt:lpstr>
      <vt:lpstr>Hoyo 9: Preguntas</vt:lpstr>
      <vt:lpstr>Hoyo 9: Respuestas</vt:lpstr>
      <vt:lpstr>Los Ganadores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Golf   Jugador/a: _____________</dc:title>
  <dc:creator>Elizabeth Grawe</dc:creator>
  <cp:lastModifiedBy>Samantha Sommer</cp:lastModifiedBy>
  <cp:revision>27</cp:revision>
  <cp:lastPrinted>2015-11-19T16:39:04Z</cp:lastPrinted>
  <dcterms:created xsi:type="dcterms:W3CDTF">2015-11-19T15:51:09Z</dcterms:created>
  <dcterms:modified xsi:type="dcterms:W3CDTF">2018-09-12T17:02:35Z</dcterms:modified>
</cp:coreProperties>
</file>