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93" d="100"/>
          <a:sy n="93" d="100"/>
        </p:scale>
        <p:origin x="-1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56D88-75AD-6946-ABA9-8E3739AC52CD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88166-71D8-CE4F-969F-F516020431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 rot="16200000">
            <a:off x="4974109" y="1176939"/>
            <a:ext cx="312443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920756" y="-767972"/>
            <a:ext cx="333670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1178888" y="4372405"/>
            <a:ext cx="253314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1627937" y="3810962"/>
            <a:ext cx="253314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16200000">
            <a:off x="151980" y="5331961"/>
            <a:ext cx="5055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rot="16200000">
            <a:off x="3349363" y="1720331"/>
            <a:ext cx="253314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72298" y="9821"/>
            <a:ext cx="9071702" cy="6848179"/>
            <a:chOff x="149621" y="-27264"/>
            <a:chExt cx="9071702" cy="684817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rcRect t="11047" b="16943"/>
            <a:stretch>
              <a:fillRect/>
            </a:stretch>
          </p:blipFill>
          <p:spPr>
            <a:xfrm rot="16200000">
              <a:off x="1326413" y="-1073825"/>
              <a:ext cx="6753132" cy="8878317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 rot="16200000">
              <a:off x="1304770" y="1240739"/>
              <a:ext cx="253314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4986903" y="1586312"/>
              <a:ext cx="359648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 rot="16200000">
              <a:off x="-609671" y="2563573"/>
              <a:ext cx="253314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 rot="16200000">
              <a:off x="1999705" y="1288237"/>
              <a:ext cx="146817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 rot="16200000">
              <a:off x="-60714" y="5822240"/>
              <a:ext cx="1295400" cy="646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 rot="16200000">
              <a:off x="-174913" y="3958649"/>
              <a:ext cx="1295400" cy="646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16200000">
              <a:off x="3438095" y="3230422"/>
              <a:ext cx="337134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6299626" y="1765622"/>
              <a:ext cx="2981072" cy="286232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 rot="16200000">
              <a:off x="5638801" y="5369679"/>
              <a:ext cx="2533141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rot="16200000">
              <a:off x="6053503" y="3797291"/>
              <a:ext cx="2533141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rot="16200000">
              <a:off x="5857595" y="2049197"/>
              <a:ext cx="2533141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16200000">
              <a:off x="4385293" y="2897232"/>
              <a:ext cx="253314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 rot="16200000">
              <a:off x="6009995" y="2201597"/>
              <a:ext cx="2533141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 rot="16200000">
              <a:off x="2830768" y="4753527"/>
              <a:ext cx="360741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16200000">
              <a:off x="767634" y="4779209"/>
              <a:ext cx="360741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 rot="16200000">
              <a:off x="2710667" y="3548806"/>
              <a:ext cx="2082998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 rot="16200000">
            <a:off x="2205215" y="4298728"/>
            <a:ext cx="14681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6200000">
            <a:off x="1615899" y="5335397"/>
            <a:ext cx="14681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 rot="16200000">
            <a:off x="5666428" y="5403743"/>
            <a:ext cx="21319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 rot="16200000">
            <a:off x="6514106" y="4265445"/>
            <a:ext cx="14681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 rot="16200000">
            <a:off x="3113868" y="1573078"/>
            <a:ext cx="282020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 rot="16200000">
            <a:off x="1652628" y="3968828"/>
            <a:ext cx="14681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 rot="16200000">
            <a:off x="-466197" y="5743600"/>
            <a:ext cx="14681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 rot="16200000">
            <a:off x="4974109" y="1176939"/>
            <a:ext cx="312443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920756" y="-767972"/>
            <a:ext cx="333670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1178888" y="4372405"/>
            <a:ext cx="253314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1627937" y="3810962"/>
            <a:ext cx="253314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16200000">
            <a:off x="151980" y="5331961"/>
            <a:ext cx="5055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rot="16200000">
            <a:off x="3349363" y="1720331"/>
            <a:ext cx="253314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  <p:grpSp>
        <p:nvGrpSpPr>
          <p:cNvPr id="2" name="Group 29"/>
          <p:cNvGrpSpPr/>
          <p:nvPr/>
        </p:nvGrpSpPr>
        <p:grpSpPr>
          <a:xfrm rot="5400000">
            <a:off x="1446174" y="248301"/>
            <a:ext cx="6708851" cy="6476999"/>
            <a:chOff x="149621" y="-27264"/>
            <a:chExt cx="9071702" cy="683577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rcRect t="11047" b="16943"/>
            <a:stretch>
              <a:fillRect/>
            </a:stretch>
          </p:blipFill>
          <p:spPr>
            <a:xfrm rot="16200000">
              <a:off x="1326413" y="-1073825"/>
              <a:ext cx="6753132" cy="8878317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 rot="16200000">
              <a:off x="1304770" y="1240739"/>
              <a:ext cx="253314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4986903" y="1586312"/>
              <a:ext cx="359648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 rot="16200000">
              <a:off x="-609671" y="2563573"/>
              <a:ext cx="253314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 rot="16200000">
              <a:off x="1999705" y="1288237"/>
              <a:ext cx="146817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 rot="16200000">
              <a:off x="-60714" y="5822240"/>
              <a:ext cx="1295400" cy="646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 rot="16200000">
              <a:off x="-174913" y="3958649"/>
              <a:ext cx="1295400" cy="646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16200000">
              <a:off x="3438095" y="3230422"/>
              <a:ext cx="337134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6299626" y="1765622"/>
              <a:ext cx="2981072" cy="286232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 rot="16200000">
              <a:off x="5518478" y="5357272"/>
              <a:ext cx="2533141" cy="369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rot="16200000">
              <a:off x="5887530" y="3622988"/>
              <a:ext cx="2533141" cy="5861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rot="16200000">
              <a:off x="5731643" y="1901197"/>
              <a:ext cx="2533141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16200000">
              <a:off x="4385293" y="2897232"/>
              <a:ext cx="253314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 rot="16200000">
              <a:off x="2830768" y="4753527"/>
              <a:ext cx="360741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16200000">
              <a:off x="707473" y="4779209"/>
              <a:ext cx="3607413" cy="369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 rot="16200000">
              <a:off x="2710667" y="3548806"/>
              <a:ext cx="2082998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 smtClean="0">
                <a:solidFill>
                  <a:schemeClr val="bg1"/>
                </a:solidFill>
              </a:endParaRP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 rot="16200000">
            <a:off x="7160438" y="4343447"/>
            <a:ext cx="14681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 rot="16200000">
            <a:off x="3075956" y="1535169"/>
            <a:ext cx="282020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 rot="16200000">
            <a:off x="4066515" y="5396032"/>
            <a:ext cx="14681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 rot="16200000">
            <a:off x="-466197" y="5743600"/>
            <a:ext cx="14681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79330" y="3312638"/>
            <a:ext cx="2756256" cy="2327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50869" y="2658520"/>
            <a:ext cx="1631314" cy="3836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58669" y="1941554"/>
            <a:ext cx="14390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498170" y="1543790"/>
            <a:ext cx="14390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48573" y="162504"/>
            <a:ext cx="14390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Duke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Samantha Sommer</dc:creator>
  <cp:lastModifiedBy>ssommer</cp:lastModifiedBy>
  <cp:revision>3</cp:revision>
  <cp:lastPrinted>2015-01-26T03:02:42Z</cp:lastPrinted>
  <dcterms:created xsi:type="dcterms:W3CDTF">2015-01-26T02:35:19Z</dcterms:created>
  <dcterms:modified xsi:type="dcterms:W3CDTF">2015-01-26T15:52:37Z</dcterms:modified>
</cp:coreProperties>
</file>