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3" d="100"/>
          <a:sy n="93" d="100"/>
        </p:scale>
        <p:origin x="-1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6D88-75AD-6946-ABA9-8E3739AC52C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88166-71D8-CE4F-969F-F516020431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6200000">
            <a:off x="4974109" y="1176939"/>
            <a:ext cx="31244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20756" y="-767972"/>
            <a:ext cx="33367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178888" y="4372405"/>
            <a:ext cx="25331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27937" y="3810962"/>
            <a:ext cx="25331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51980" y="5331961"/>
            <a:ext cx="5055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3349363" y="1720331"/>
            <a:ext cx="25331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2298" y="9821"/>
            <a:ext cx="9071702" cy="6848179"/>
            <a:chOff x="149621" y="-27264"/>
            <a:chExt cx="9071702" cy="68481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rcRect t="11047" b="16943"/>
            <a:stretch>
              <a:fillRect/>
            </a:stretch>
          </p:blipFill>
          <p:spPr>
            <a:xfrm rot="16200000">
              <a:off x="1326413" y="-1073825"/>
              <a:ext cx="6753132" cy="887831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1304770" y="1240739"/>
              <a:ext cx="25331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4986903" y="1586312"/>
              <a:ext cx="35964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609671" y="2563573"/>
              <a:ext cx="25331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1999705" y="1288237"/>
              <a:ext cx="146817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-60714" y="5822240"/>
              <a:ext cx="1295400" cy="646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-174913" y="3958649"/>
              <a:ext cx="1295400" cy="646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3438095" y="3230422"/>
              <a:ext cx="33713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6299626" y="1765622"/>
              <a:ext cx="2981072" cy="28623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638801" y="5369679"/>
              <a:ext cx="253314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6053503" y="3797291"/>
              <a:ext cx="253314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5857595" y="2049197"/>
              <a:ext cx="253314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4385293" y="2897232"/>
              <a:ext cx="25331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6009995" y="2201597"/>
              <a:ext cx="253314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2830768" y="4753527"/>
              <a:ext cx="36074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767634" y="4779209"/>
              <a:ext cx="36074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2710667" y="3548806"/>
              <a:ext cx="20829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 rot="16200000">
            <a:off x="2205215" y="4298728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615899" y="5335397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5666428" y="5403743"/>
            <a:ext cx="21319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6514106" y="4265445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3113868" y="1573078"/>
            <a:ext cx="28202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1652628" y="3968828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-466197" y="5743600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16200000">
            <a:off x="4974109" y="1176939"/>
            <a:ext cx="31244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20756" y="-767972"/>
            <a:ext cx="33367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178888" y="4372405"/>
            <a:ext cx="25331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27937" y="3810962"/>
            <a:ext cx="25331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51980" y="5331961"/>
            <a:ext cx="5055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3349363" y="1720331"/>
            <a:ext cx="25331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 rot="5400000">
            <a:off x="1446174" y="248301"/>
            <a:ext cx="6708851" cy="6476999"/>
            <a:chOff x="149621" y="-27264"/>
            <a:chExt cx="9071702" cy="683577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rcRect t="11047" b="16943"/>
            <a:stretch>
              <a:fillRect/>
            </a:stretch>
          </p:blipFill>
          <p:spPr>
            <a:xfrm rot="16200000">
              <a:off x="1326413" y="-1073825"/>
              <a:ext cx="6753132" cy="887831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1304770" y="1240739"/>
              <a:ext cx="25331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4986903" y="1586312"/>
              <a:ext cx="35964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-609671" y="2563573"/>
              <a:ext cx="25331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1999705" y="1288237"/>
              <a:ext cx="146817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-60714" y="5822240"/>
              <a:ext cx="1295400" cy="646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-174913" y="3958649"/>
              <a:ext cx="1295400" cy="646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3438095" y="3230422"/>
              <a:ext cx="33713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6299626" y="1765622"/>
              <a:ext cx="2981072" cy="28623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5518478" y="5357272"/>
              <a:ext cx="2533141" cy="369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5887530" y="3622988"/>
              <a:ext cx="2533141" cy="5861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5731643" y="1901197"/>
              <a:ext cx="253314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4385293" y="2897232"/>
              <a:ext cx="253314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2830768" y="4753527"/>
              <a:ext cx="360741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707473" y="4779209"/>
              <a:ext cx="3607413" cy="369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2710667" y="3548806"/>
              <a:ext cx="20829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solidFill>
                  <a:schemeClr val="bg1"/>
                </a:solidFill>
              </a:endParaRP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 rot="16200000">
            <a:off x="7160438" y="4343447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3075956" y="1535169"/>
            <a:ext cx="28202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4066515" y="5396032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-466197" y="5743600"/>
            <a:ext cx="14681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9330" y="3312638"/>
            <a:ext cx="2756256" cy="2327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50869" y="2658520"/>
            <a:ext cx="1631314" cy="3836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58669" y="1941554"/>
            <a:ext cx="1439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98170" y="1543790"/>
            <a:ext cx="1439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48573" y="162504"/>
            <a:ext cx="1439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 Sommer</dc:creator>
  <cp:lastModifiedBy>ssommer</cp:lastModifiedBy>
  <cp:revision>3</cp:revision>
  <cp:lastPrinted>2015-01-26T03:02:42Z</cp:lastPrinted>
  <dcterms:created xsi:type="dcterms:W3CDTF">2015-01-26T02:35:19Z</dcterms:created>
  <dcterms:modified xsi:type="dcterms:W3CDTF">2015-01-26T15:52:37Z</dcterms:modified>
</cp:coreProperties>
</file>