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491611-58A5-4461-A606-53C52784580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99758A-5364-43AF-89A7-6B60A01110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mperfecto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ER/IR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r>
                        <a:rPr lang="en-US" dirty="0" smtClean="0"/>
                        <a:t>   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r>
                        <a:rPr lang="en-US" dirty="0" smtClean="0"/>
                        <a:t>   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r>
                        <a:rPr lang="en-US" dirty="0" smtClean="0"/>
                        <a:t>   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            </a:t>
                      </a:r>
                      <a:r>
                        <a:rPr lang="en-US" baseline="0" dirty="0" err="1" smtClean="0"/>
                        <a:t>viv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ía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ábamos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íamos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íamos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abais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íais</a:t>
                      </a:r>
                      <a:r>
                        <a:rPr lang="en-US" dirty="0" smtClean="0"/>
                        <a:t>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íais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ían</a:t>
                      </a:r>
                      <a:r>
                        <a:rPr lang="en-US" dirty="0" smtClean="0"/>
                        <a:t> 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habl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aban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ían</a:t>
                      </a:r>
                      <a:r>
                        <a:rPr lang="en-US" dirty="0" smtClean="0"/>
                        <a:t>           </a:t>
                      </a:r>
                      <a:r>
                        <a:rPr lang="en-US" dirty="0" err="1" smtClean="0"/>
                        <a:t>viv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ían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Los </a:t>
            </a:r>
            <a:r>
              <a:rPr lang="en-US" dirty="0" err="1" smtClean="0"/>
              <a:t>irregulares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</a:t>
                      </a:r>
                      <a:r>
                        <a:rPr lang="en-US" dirty="0" smtClean="0"/>
                        <a:t>-to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Ser-to be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</a:t>
                      </a:r>
                      <a:r>
                        <a:rPr lang="en-US" dirty="0" smtClean="0"/>
                        <a:t>-to</a:t>
                      </a:r>
                      <a:r>
                        <a:rPr lang="en-US" baseline="0" dirty="0" smtClean="0"/>
                        <a:t> see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íbamos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éramos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erais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veían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Hay </a:t>
                      </a:r>
                      <a:r>
                        <a:rPr lang="en-US" baseline="0" dirty="0" smtClean="0"/>
                        <a:t>      (</a:t>
                      </a:r>
                      <a:r>
                        <a:rPr lang="en-US" baseline="0" dirty="0" err="1" smtClean="0"/>
                        <a:t>presente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/  There 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Hubo</a:t>
                      </a:r>
                      <a:r>
                        <a:rPr lang="en-US" dirty="0" smtClean="0"/>
                        <a:t>    (</a:t>
                      </a:r>
                      <a:r>
                        <a:rPr lang="en-US" dirty="0" err="1" smtClean="0"/>
                        <a:t>pretérito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was/  There were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Había</a:t>
                      </a:r>
                      <a:r>
                        <a:rPr lang="en-US" dirty="0" smtClean="0"/>
                        <a:t>    (</a:t>
                      </a:r>
                      <a:r>
                        <a:rPr lang="en-US" dirty="0" err="1" smtClean="0"/>
                        <a:t>imperfecto</a:t>
                      </a:r>
                      <a:r>
                        <a:rPr lang="en-US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was/  There</a:t>
                      </a:r>
                      <a:r>
                        <a:rPr lang="en-US" baseline="0" dirty="0" smtClean="0"/>
                        <a:t> were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imperfect…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Telling Time in Past</a:t>
            </a:r>
          </a:p>
          <a:p>
            <a:r>
              <a:rPr lang="en-US" dirty="0" smtClean="0"/>
              <a:t>Habits</a:t>
            </a:r>
          </a:p>
          <a:p>
            <a:r>
              <a:rPr lang="en-US" dirty="0" smtClean="0"/>
              <a:t>On going action in </a:t>
            </a:r>
            <a:r>
              <a:rPr lang="en-US" dirty="0" smtClean="0"/>
              <a:t>past</a:t>
            </a:r>
            <a:endParaRPr lang="en-US" dirty="0" smtClean="0"/>
          </a:p>
          <a:p>
            <a:r>
              <a:rPr lang="en-US" dirty="0" smtClean="0"/>
              <a:t>Descriptions</a:t>
            </a:r>
            <a:endParaRPr lang="en-US" dirty="0" smtClean="0"/>
          </a:p>
          <a:p>
            <a:r>
              <a:rPr lang="en-US" dirty="0" smtClean="0"/>
              <a:t>Emotions/Thinking </a:t>
            </a:r>
            <a:r>
              <a:rPr lang="en-US" dirty="0" smtClean="0"/>
              <a:t>Verbs</a:t>
            </a:r>
          </a:p>
          <a:p>
            <a:r>
              <a:rPr lang="en-US" dirty="0" smtClean="0"/>
              <a:t>Was  _______</a:t>
            </a:r>
            <a:r>
              <a:rPr lang="en-US" dirty="0" err="1" smtClean="0"/>
              <a:t>ing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149</Words>
  <Application>Microsoft Office PowerPoint</Application>
  <PresentationFormat>On-screen Show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El imperfecto</vt:lpstr>
      <vt:lpstr>El imperfecto</vt:lpstr>
      <vt:lpstr>Los irregulares</vt:lpstr>
      <vt:lpstr>HABER</vt:lpstr>
      <vt:lpstr>When to use imperfect…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CHS</dc:creator>
  <cp:lastModifiedBy>Carmel High School</cp:lastModifiedBy>
  <cp:revision>4</cp:revision>
  <dcterms:created xsi:type="dcterms:W3CDTF">2014-01-05T20:37:57Z</dcterms:created>
  <dcterms:modified xsi:type="dcterms:W3CDTF">2014-09-22T21:43:43Z</dcterms:modified>
</cp:coreProperties>
</file>