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491611-58A5-4461-A606-53C527845807}" type="datetimeFigureOut">
              <a:rPr lang="en-US" smtClean="0"/>
              <a:pPr/>
              <a:t>9/22/2014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F99758A-5364-43AF-89A7-6B60A011101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mperfecto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El </a:t>
            </a:r>
            <a:r>
              <a:rPr lang="en-US" dirty="0" err="1" smtClean="0"/>
              <a:t>imperfecto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ER/IR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er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ir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aba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</a:t>
                      </a:r>
                      <a:r>
                        <a:rPr lang="en-US" dirty="0" smtClean="0"/>
                        <a:t>             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abas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ías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 smtClean="0"/>
                        <a:t>          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Ud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aba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</a:t>
                      </a:r>
                      <a:r>
                        <a:rPr lang="en-US" dirty="0" smtClean="0"/>
                        <a:t>             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él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aba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</a:t>
                      </a:r>
                      <a:r>
                        <a:rPr lang="en-US" dirty="0" smtClean="0"/>
                        <a:t>             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aba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aseline="0" dirty="0" smtClean="0"/>
                        <a:t>            </a:t>
                      </a:r>
                      <a:r>
                        <a:rPr lang="en-US" baseline="0" dirty="0" err="1" smtClean="0"/>
                        <a:t>viv</a:t>
                      </a:r>
                      <a:r>
                        <a:rPr lang="en-US" baseline="0" dirty="0" err="1" smtClean="0">
                          <a:solidFill>
                            <a:srgbClr val="FF0000"/>
                          </a:solidFill>
                        </a:rPr>
                        <a:t>ía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nosotros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ábamos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íamos</a:t>
                      </a:r>
                      <a:r>
                        <a:rPr lang="en-US" dirty="0" smtClean="0"/>
                        <a:t>      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íamos</a:t>
                      </a:r>
                      <a:r>
                        <a:rPr lang="en-US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vosotros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abais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íais</a:t>
                      </a:r>
                      <a:r>
                        <a:rPr lang="en-US" dirty="0" smtClean="0"/>
                        <a:t>          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íais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Uds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aban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ían</a:t>
                      </a:r>
                      <a:r>
                        <a:rPr lang="en-US" dirty="0" smtClean="0"/>
                        <a:t>           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ellos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aban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ían</a:t>
                      </a:r>
                      <a:r>
                        <a:rPr lang="en-US" dirty="0" smtClean="0"/>
                        <a:t>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        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habl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aban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com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ían</a:t>
                      </a:r>
                      <a:r>
                        <a:rPr lang="en-US" dirty="0" smtClean="0"/>
                        <a:t>           </a:t>
                      </a:r>
                      <a:r>
                        <a:rPr lang="en-US" dirty="0" err="1" smtClean="0"/>
                        <a:t>viv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</a:rPr>
                        <a:t>ían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Los </a:t>
            </a:r>
            <a:r>
              <a:rPr lang="en-US" dirty="0" err="1" smtClean="0"/>
              <a:t>irregulares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Ir</a:t>
                      </a:r>
                      <a:r>
                        <a:rPr lang="en-US" dirty="0" smtClean="0"/>
                        <a:t>-to 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Ser-to be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Ver</a:t>
                      </a:r>
                      <a:r>
                        <a:rPr lang="en-US" dirty="0" smtClean="0"/>
                        <a:t>-to</a:t>
                      </a:r>
                      <a:r>
                        <a:rPr lang="en-US" baseline="0" dirty="0" smtClean="0"/>
                        <a:t> see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ud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él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nosotros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íbamos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éramos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veíamos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vosotros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ibais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erais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Uds</a:t>
                      </a:r>
                      <a:r>
                        <a:rPr lang="en-US" dirty="0" smtClean="0"/>
                        <a:t>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ellos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ellas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iban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eran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veían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Hay </a:t>
                      </a:r>
                      <a:r>
                        <a:rPr lang="en-US" baseline="0" dirty="0" smtClean="0"/>
                        <a:t>      (</a:t>
                      </a:r>
                      <a:r>
                        <a:rPr lang="en-US" baseline="0" dirty="0" err="1" smtClean="0"/>
                        <a:t>presente</a:t>
                      </a:r>
                      <a:r>
                        <a:rPr lang="en-US" baseline="0" dirty="0" smtClean="0"/>
                        <a:t>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There is /  There are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Hubo</a:t>
                      </a:r>
                      <a:r>
                        <a:rPr lang="en-US" dirty="0" smtClean="0"/>
                        <a:t>    (</a:t>
                      </a:r>
                      <a:r>
                        <a:rPr lang="en-US" dirty="0" err="1" smtClean="0"/>
                        <a:t>pretérito</a:t>
                      </a:r>
                      <a:r>
                        <a:rPr lang="en-US" dirty="0" smtClean="0"/>
                        <a:t>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There was/  There were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Había</a:t>
                      </a:r>
                      <a:r>
                        <a:rPr lang="en-US" dirty="0" smtClean="0"/>
                        <a:t>    (</a:t>
                      </a:r>
                      <a:r>
                        <a:rPr lang="en-US" dirty="0" err="1" smtClean="0"/>
                        <a:t>imperfecto</a:t>
                      </a:r>
                      <a:r>
                        <a:rPr lang="en-US" smtClean="0"/>
                        <a:t>)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There was/  There</a:t>
                      </a:r>
                      <a:r>
                        <a:rPr lang="en-US" baseline="0" dirty="0" smtClean="0"/>
                        <a:t> were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imperfect…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Telling Time in Past</a:t>
            </a:r>
          </a:p>
          <a:p>
            <a:r>
              <a:rPr lang="en-US" dirty="0" smtClean="0"/>
              <a:t>Habits</a:t>
            </a:r>
          </a:p>
          <a:p>
            <a:r>
              <a:rPr lang="en-US" dirty="0" smtClean="0"/>
              <a:t>On going action in </a:t>
            </a:r>
            <a:r>
              <a:rPr lang="en-US" dirty="0" smtClean="0"/>
              <a:t>past</a:t>
            </a:r>
            <a:endParaRPr lang="en-US" dirty="0" smtClean="0"/>
          </a:p>
          <a:p>
            <a:r>
              <a:rPr lang="en-US" dirty="0" smtClean="0"/>
              <a:t>Descriptions</a:t>
            </a:r>
            <a:endParaRPr lang="en-US" dirty="0" smtClean="0"/>
          </a:p>
          <a:p>
            <a:r>
              <a:rPr lang="en-US" dirty="0" smtClean="0"/>
              <a:t>Emotions/Thinking </a:t>
            </a:r>
            <a:r>
              <a:rPr lang="en-US" dirty="0" smtClean="0"/>
              <a:t>Verbs</a:t>
            </a:r>
          </a:p>
          <a:p>
            <a:r>
              <a:rPr lang="en-US" dirty="0" smtClean="0"/>
              <a:t>Was  _______</a:t>
            </a:r>
            <a:r>
              <a:rPr lang="en-US" dirty="0" err="1" smtClean="0"/>
              <a:t>ing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</TotalTime>
  <Words>149</Words>
  <Application>Microsoft Office PowerPoint</Application>
  <PresentationFormat>On-screen Show (4:3)</PresentationFormat>
  <Paragraphs>94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El imperfecto</vt:lpstr>
      <vt:lpstr>El imperfecto</vt:lpstr>
      <vt:lpstr>Los irregulares</vt:lpstr>
      <vt:lpstr>HABER</vt:lpstr>
      <vt:lpstr>When to use imperfect…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imperfecto</dc:title>
  <dc:creator>CHS</dc:creator>
  <cp:lastModifiedBy>Carmel High School</cp:lastModifiedBy>
  <cp:revision>4</cp:revision>
  <dcterms:created xsi:type="dcterms:W3CDTF">2014-01-05T20:37:57Z</dcterms:created>
  <dcterms:modified xsi:type="dcterms:W3CDTF">2014-09-22T21:43:43Z</dcterms:modified>
</cp:coreProperties>
</file>