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42dba9a6da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42dba9a6da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42dba9a6da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42dba9a6da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42dba9a6da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42dba9a6da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42dba9a6da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42dba9a6da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42dba9a6da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42dba9a6da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42dba9a6da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42dba9a6da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42dba9a6da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42dba9a6da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42dba9a6da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42dba9a6da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rgbClr val="980000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457200" lvl="0" marL="9144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96475" y="3161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9144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600">
                <a:solidFill>
                  <a:schemeClr val="dk1"/>
                </a:solidFill>
              </a:rPr>
              <a:t>Design Your Own Strength and                            Dynamic Warmup!</a:t>
            </a:r>
            <a:endParaRPr b="1" sz="36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88900" y="315300"/>
            <a:ext cx="2481875" cy="248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83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600"/>
              <a:t>Introduction</a:t>
            </a:r>
            <a:endParaRPr b="1" sz="3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A short introduction and explanation of your workout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208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600"/>
              <a:t>Warm-up Exercises</a:t>
            </a:r>
            <a:endParaRPr b="1" sz="3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0677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 u="sng">
                <a:solidFill>
                  <a:schemeClr val="dk1"/>
                </a:solidFill>
              </a:rPr>
              <a:t>Your </a:t>
            </a:r>
            <a:r>
              <a:rPr i="1" lang="en" sz="2400" u="sng">
                <a:solidFill>
                  <a:schemeClr val="dk1"/>
                </a:solidFill>
              </a:rPr>
              <a:t>warmup</a:t>
            </a:r>
            <a:r>
              <a:rPr lang="en" sz="2400" u="sng">
                <a:solidFill>
                  <a:schemeClr val="dk1"/>
                </a:solidFill>
              </a:rPr>
              <a:t> must:</a:t>
            </a:r>
            <a:endParaRPr sz="2400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*be 2-3 minutes long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*be </a:t>
            </a:r>
            <a:r>
              <a:rPr lang="en" sz="2400" u="sng">
                <a:solidFill>
                  <a:schemeClr val="dk1"/>
                </a:solidFill>
              </a:rPr>
              <a:t>specific</a:t>
            </a:r>
            <a:r>
              <a:rPr lang="en" sz="2400">
                <a:solidFill>
                  <a:schemeClr val="dk1"/>
                </a:solidFill>
              </a:rPr>
              <a:t> to your workout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*Raise the heart rate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*Emphasize proper form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/>
              <a:t>Strength Exercises</a:t>
            </a:r>
            <a:endParaRPr b="1"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highlight>
                <a:srgbClr val="FFFF00"/>
              </a:highlight>
            </a:endParaRPr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u="sng">
                <a:solidFill>
                  <a:schemeClr val="dk1"/>
                </a:solidFill>
              </a:rPr>
              <a:t>Your </a:t>
            </a:r>
            <a:r>
              <a:rPr i="1" lang="en" u="sng">
                <a:solidFill>
                  <a:schemeClr val="dk1"/>
                </a:solidFill>
              </a:rPr>
              <a:t>workout</a:t>
            </a:r>
            <a:r>
              <a:rPr lang="en" u="sng">
                <a:solidFill>
                  <a:schemeClr val="dk1"/>
                </a:solidFill>
              </a:rPr>
              <a:t> must:</a:t>
            </a:r>
            <a:endParaRPr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*Be 4 minutes long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*Focus on either: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  -upper body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  -lower body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  -core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  -full body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*Scaled for ability (modifications to ensure all capabilites are able to get a good workout)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*Emphasize proper form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/>
              <a:t>Types of Workouts</a:t>
            </a:r>
            <a:endParaRPr b="1" sz="3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>
                <a:solidFill>
                  <a:schemeClr val="dk1"/>
                </a:solidFill>
              </a:rPr>
              <a:t>*Tabataa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>
                <a:solidFill>
                  <a:schemeClr val="dk1"/>
                </a:solidFill>
              </a:rPr>
              <a:t>*AMRAP (As Many Rounds As Possible)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>
                <a:solidFill>
                  <a:schemeClr val="dk1"/>
                </a:solidFill>
              </a:rPr>
              <a:t>*Sets for time (10s, 20s, 30s, etc)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800"/>
              <a:t>Presentation:</a:t>
            </a:r>
            <a:endParaRPr sz="1800"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4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You will make a “workout video” that students could follow along with.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/>
              <a:t>Grading</a:t>
            </a:r>
            <a:endParaRPr sz="2400"/>
          </a:p>
        </p:txBody>
      </p:sp>
      <p:sp>
        <p:nvSpPr>
          <p:cNvPr id="92" name="Google Shape;92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4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dk1"/>
                </a:solidFill>
              </a:rPr>
              <a:t>*</a:t>
            </a:r>
            <a:r>
              <a:rPr lang="en" sz="1400">
                <a:solidFill>
                  <a:schemeClr val="dk1"/>
                </a:solidFill>
              </a:rPr>
              <a:t>This will be worth 100 points, or the same as two weeks worth of cardio runs!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*IF your workout is deemed to be usable for our PE class and used in class, you will receive one (1) Run Pass that you may use to skip a mile run of your choice with NO GRADE PENALTY!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Grade will be determined by: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arenR"/>
            </a:pPr>
            <a:r>
              <a:rPr lang="en" sz="1400">
                <a:solidFill>
                  <a:schemeClr val="dk1"/>
                </a:solidFill>
              </a:rPr>
              <a:t>40% Warmup (Quality, Specificity, Time Management, Emphasis on Form)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arenR"/>
            </a:pPr>
            <a:r>
              <a:rPr lang="en" sz="1400">
                <a:solidFill>
                  <a:schemeClr val="dk1"/>
                </a:solidFill>
              </a:rPr>
              <a:t>40% Workout (Quality, Modifications, Time Management, Emphasis on Form)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arenR"/>
            </a:pPr>
            <a:r>
              <a:rPr lang="en" sz="1400">
                <a:solidFill>
                  <a:schemeClr val="dk1"/>
                </a:solidFill>
              </a:rPr>
              <a:t>20% Creativity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type="title"/>
          </p:nvPr>
        </p:nvSpPr>
        <p:spPr>
          <a:xfrm>
            <a:off x="214800" y="4208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800"/>
              <a:t>Leg Workout:</a:t>
            </a:r>
            <a:endParaRPr b="1" sz="1800"/>
          </a:p>
        </p:txBody>
      </p:sp>
      <p:sp>
        <p:nvSpPr>
          <p:cNvPr id="98" name="Google Shape;98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</a:rPr>
              <a:t>AMRAP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</a:rPr>
              <a:t>5/10 Squats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</a:rPr>
              <a:t>5/10 Calf Raises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</a:rPr>
              <a:t>6/10 Lunges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</a:rPr>
              <a:t>5/10 Jumping Jacks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</a:rPr>
              <a:t>5/10 Rebounds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</a:rPr>
              <a:t>Warmup: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</a:rPr>
              <a:t>High Knees March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</a:rPr>
              <a:t>Butt Kickers March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</a:rPr>
              <a:t>10 Jumping Jacks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</a:rPr>
              <a:t>Toy Soldier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</a:rPr>
              <a:t>Gate Openers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</a:rPr>
              <a:t>10 Seal Jacks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</a:rPr>
              <a:t>Low Lunge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</a:rPr>
              <a:t>Fast High Knees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</a:rPr>
              <a:t>Fast Butt Kickers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/>
          <p:nvPr>
            <p:ph type="title"/>
          </p:nvPr>
        </p:nvSpPr>
        <p:spPr>
          <a:xfrm>
            <a:off x="311700" y="445025"/>
            <a:ext cx="8520600" cy="83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/>
              <a:t>Core Workout: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  <p:sp>
        <p:nvSpPr>
          <p:cNvPr id="104" name="Google Shape;104;p21"/>
          <p:cNvSpPr txBox="1"/>
          <p:nvPr>
            <p:ph idx="1" type="body"/>
          </p:nvPr>
        </p:nvSpPr>
        <p:spPr>
          <a:xfrm>
            <a:off x="251150" y="10798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20s curl-ups, 20s leg lifts, 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20s plank, 20s shoulder taps, 20s foot taps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20s superman, 20s swim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Warmup: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10 Jumping Jacks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Twisting High Knees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Twisting Butt Kickers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Twisting Cobra Stretch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Twisting Lower Back Stretch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Quick High Knees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Quick Butt Kickers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10 Jumping Jacks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