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2dba9a6d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2dba9a6d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dba9a6d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dba9a6d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2dba9a6d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2dba9a6d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2dba9a6d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2dba9a6d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2dba9a6da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2dba9a6da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2dba9a6d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2dba9a6d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2dba9a6d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2dba9a6d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2dba9a6da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2dba9a6da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98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457200" lvl="0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96475" y="3161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</a:rPr>
              <a:t>Design Your Own Strength and                            Dynamic Warmup!</a:t>
            </a:r>
            <a:endParaRPr b="1" sz="3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8900" y="315300"/>
            <a:ext cx="2481875" cy="248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/>
              <a:t>Introduction</a:t>
            </a:r>
            <a:endParaRPr b="1"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A short introduction and explanation of your workout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20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/>
              <a:t>Warm-up Exercises</a:t>
            </a:r>
            <a:endParaRPr b="1"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067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dk1"/>
                </a:solidFill>
              </a:rPr>
              <a:t>Your </a:t>
            </a:r>
            <a:r>
              <a:rPr i="1" lang="en" sz="2400" u="sng">
                <a:solidFill>
                  <a:schemeClr val="dk1"/>
                </a:solidFill>
              </a:rPr>
              <a:t>warmup</a:t>
            </a:r>
            <a:r>
              <a:rPr lang="en" sz="2400" u="sng">
                <a:solidFill>
                  <a:schemeClr val="dk1"/>
                </a:solidFill>
              </a:rPr>
              <a:t> must:</a:t>
            </a:r>
            <a:endParaRPr sz="2400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*be 2-3 minutes long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*be </a:t>
            </a:r>
            <a:r>
              <a:rPr lang="en" sz="2400" u="sng">
                <a:solidFill>
                  <a:schemeClr val="dk1"/>
                </a:solidFill>
              </a:rPr>
              <a:t>specific</a:t>
            </a:r>
            <a:r>
              <a:rPr lang="en" sz="2400">
                <a:solidFill>
                  <a:schemeClr val="dk1"/>
                </a:solidFill>
              </a:rPr>
              <a:t> to your workout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*Raise the heart rate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*Emphasize proper form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/>
              <a:t>Strength Exercises</a:t>
            </a:r>
            <a:endParaRPr b="1"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highlight>
                <a:srgbClr val="FFFF00"/>
              </a:highlight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dk1"/>
                </a:solidFill>
              </a:rPr>
              <a:t>Your </a:t>
            </a:r>
            <a:r>
              <a:rPr i="1" lang="en" u="sng">
                <a:solidFill>
                  <a:schemeClr val="dk1"/>
                </a:solidFill>
              </a:rPr>
              <a:t>workout</a:t>
            </a:r>
            <a:r>
              <a:rPr lang="en" u="sng">
                <a:solidFill>
                  <a:schemeClr val="dk1"/>
                </a:solidFill>
              </a:rPr>
              <a:t> must:</a:t>
            </a:r>
            <a:endParaRPr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*Be 4 minutes long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*Focus on either: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-upper body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-lower body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-core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-full body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*Scaled for ability (modifications to ensure all capabilites are able to get a good workout)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*Emphasize proper form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Types of Workouts</a:t>
            </a:r>
            <a:endParaRPr b="1"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*Tabataa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*AMRAP (As Many Rounds As Possible)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</a:rPr>
              <a:t>*Sets for time (10s, 20s, 30s, etc)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/>
              <a:t>Presentation:</a:t>
            </a:r>
            <a:endParaRPr sz="1800"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You will make a “workout video” that students could follow along with.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/>
              <a:t>Grading</a:t>
            </a:r>
            <a:endParaRPr sz="2400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*</a:t>
            </a:r>
            <a:r>
              <a:rPr lang="en" sz="1400">
                <a:solidFill>
                  <a:schemeClr val="dk1"/>
                </a:solidFill>
              </a:rPr>
              <a:t>This will be worth 100 points, or the same as two weeks worth of cardio runs!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*IF your workout is deemed to be usable for our PE class and used in class, you will receive one (1) Run Pass that you may use to skip a mile run of your choice with NO GRADE PENALTY!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Grade will be determined by: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arenR"/>
            </a:pPr>
            <a:r>
              <a:rPr lang="en" sz="1400">
                <a:solidFill>
                  <a:schemeClr val="dk1"/>
                </a:solidFill>
              </a:rPr>
              <a:t>40% Warmup (Quality, Specificity, Time Management, Emphasis on Form)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arenR"/>
            </a:pPr>
            <a:r>
              <a:rPr lang="en" sz="1400">
                <a:solidFill>
                  <a:schemeClr val="dk1"/>
                </a:solidFill>
              </a:rPr>
              <a:t>40% Workout (Quality, Modifications, Time Management, Emphasis on Form)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arenR"/>
            </a:pPr>
            <a:r>
              <a:rPr lang="en" sz="1400">
                <a:solidFill>
                  <a:schemeClr val="dk1"/>
                </a:solidFill>
              </a:rPr>
              <a:t>20% Creativity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214800" y="420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/>
              <a:t>Leg Workout:</a:t>
            </a:r>
            <a:endParaRPr b="1" sz="1800"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AMRAP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5/10 Squats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5/10 Calf Raises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6/10 Lunges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5/10 Jumping Jacks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5/10 Rebounds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Warmup: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High Knees March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Butt Kickers March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10 Jumping Jacks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Toy Soldier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Gate Openers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10 Seal Jacks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Low Lunge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Fast High Knees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Fast Butt Kickers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/>
              <a:t>Core Workout: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251150" y="1079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20s curl-ups, 20s leg lifts, 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20s plank, 20s shoulder taps, 20s foot taps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20s superman, 20s swim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Warmup: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10 Jumping Jacks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Twisting High Knees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Twisting Butt Kickers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Twisting Cobra Stretch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Twisting Lower Back Stretch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Quick High Knees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Quick Butt Kickers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10 Jumping Jacks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